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7762C789-6B15-5D65-F9C7-DE2C8B4C449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/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1387475" cy="1107996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 err="1"/>
              <a:t>mailto</a:t>
            </a:r>
            <a:r>
              <a:rPr lang="en-US" altLang="zh-TW" sz="2000" kern="0" dirty="0"/>
              <a:t>: </a:t>
            </a:r>
            <a:r>
              <a:rPr lang="en-US" altLang="zh-TW" sz="2000" kern="0" dirty="0" err="1"/>
              <a:t>ckfarn@mgt.ncu.edu.tw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>
                <a:ea typeface="新細明體" panose="02020500000000000000" pitchFamily="18" charset="-120"/>
              </a:rPr>
              <a:t>2022.12 updated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en-TW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TW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TW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TW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TW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en-TW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TW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en-TW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TW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TW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TW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en-TW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TW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TW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en-TW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TW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TW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TW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TW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TW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TW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TW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881</TotalTime>
  <Words>4043</Words>
  <Application>Microsoft Macintosh PowerPoint</Application>
  <PresentationFormat>On-screen Show (4:3)</PresentationFormat>
  <Paragraphs>1069</Paragraphs>
  <Slides>82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95" baseType="lpstr">
      <vt:lpstr>Times New Roman</vt:lpstr>
      <vt:lpstr>新細明體</vt:lpstr>
      <vt:lpstr>標楷體</vt:lpstr>
      <vt:lpstr>Arial</vt:lpstr>
      <vt:lpstr>SimHei</vt:lpstr>
      <vt:lpstr>Wingdings</vt:lpstr>
      <vt:lpstr>Webdings</vt:lpstr>
      <vt:lpstr>GE Black-Medium+N</vt:lpstr>
      <vt:lpstr>華康中楷體</vt:lpstr>
      <vt:lpstr>Times</vt:lpstr>
      <vt:lpstr>GE Ming+N</vt:lpstr>
      <vt:lpstr>華康儷粗黑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范錚強 (ckfarn)</cp:lastModifiedBy>
  <cp:revision>90</cp:revision>
  <dcterms:modified xsi:type="dcterms:W3CDTF">2022-12-15T15:35:20Z</dcterms:modified>
</cp:coreProperties>
</file>