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841" r:id="rId3"/>
    <p:sldId id="842" r:id="rId4"/>
    <p:sldId id="843" r:id="rId5"/>
    <p:sldId id="844" r:id="rId6"/>
    <p:sldId id="845" r:id="rId7"/>
    <p:sldId id="846" r:id="rId8"/>
    <p:sldId id="847" r:id="rId9"/>
    <p:sldId id="848" r:id="rId10"/>
    <p:sldId id="927" r:id="rId11"/>
    <p:sldId id="928" r:id="rId12"/>
    <p:sldId id="849" r:id="rId13"/>
    <p:sldId id="850" r:id="rId14"/>
    <p:sldId id="851" r:id="rId15"/>
    <p:sldId id="852" r:id="rId16"/>
    <p:sldId id="853" r:id="rId17"/>
    <p:sldId id="854" r:id="rId18"/>
    <p:sldId id="855" r:id="rId19"/>
    <p:sldId id="858" r:id="rId20"/>
    <p:sldId id="861" r:id="rId21"/>
    <p:sldId id="862" r:id="rId22"/>
    <p:sldId id="863" r:id="rId23"/>
    <p:sldId id="864" r:id="rId24"/>
    <p:sldId id="869" r:id="rId25"/>
    <p:sldId id="870" r:id="rId26"/>
    <p:sldId id="871" r:id="rId27"/>
    <p:sldId id="872" r:id="rId28"/>
    <p:sldId id="873" r:id="rId29"/>
    <p:sldId id="874" r:id="rId30"/>
    <p:sldId id="875" r:id="rId31"/>
    <p:sldId id="876" r:id="rId3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1" d="100"/>
          <a:sy n="121" d="100"/>
        </p:scale>
        <p:origin x="13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4E638DD-5125-41A0-C900-0D45AA9222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68D2E7C4-0306-08CE-B364-E76ED6FF20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EDBF82F9-26F0-38E3-E3E9-4823FD5C7B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E423A6F4-F7D7-9975-40C6-A335C25AE5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4FCC7395-7B64-B237-0C52-1874D73344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E57FBF53-EAB6-8B85-12EF-735D3AE1A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32A5E5-AE97-654F-94DD-CAC9F65EDC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60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50624D5D-CB54-DFFB-DE9C-34430A211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276DB2-5E5A-734A-8C24-987B108D538E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1E1FB35-E0A0-1578-7102-233E7E96F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E5C63494-6722-7ED1-FE21-3970847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4484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xmlns="" id="{016F7AB7-3CA1-E64D-4DEB-E01761E08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5D0C461-0B6C-BC47-B8E5-6FD1C63093DA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D9FDACF5-E941-0C93-795F-249C526C6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3873558B-92F4-1835-1304-ABCCFA75E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160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xmlns="" id="{9E00906B-56E4-DFB7-556C-4B253C63D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AB310-7696-194E-8D18-260F9FC7350D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4F124B92-E06A-8C0B-D5D9-2F1BC00EE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30F47351-D4B9-6283-607F-AB93A458F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6529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xmlns="" id="{9AF062F9-E4CB-6323-5B49-B8F7AB6AD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ADF9AA-4AF3-584C-85E0-7301663525AD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63D1A46C-47EB-B02C-FB2A-DDD0EF7C9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23378B72-743A-922D-3CC1-2CB76D82C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9753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xmlns="" id="{6CCD2BDC-A707-0911-63AC-84C2E3704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2A7C95-29E2-114F-A27F-A7B8BB39AE4D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A0CF3BC6-4372-D9E9-2EA8-27CEF72D4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xmlns="" id="{0F638E77-7B0F-9283-915C-E18192C37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2865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xmlns="" id="{A905A49E-C44D-1E1B-3AA2-EA50E2845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F6CE92-777A-1343-BDF6-9FB97B04908A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04D14AEA-F409-C490-70ED-6129D426E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345040E4-B980-1790-4249-16F45979A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933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xmlns="" id="{3D455248-7EF3-93A0-1B95-4CB900D33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A6BC4B-3376-6447-9D2A-C860C25AE591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AB67515D-0CD2-3174-7F28-0DA630BD2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xmlns="" id="{66908FCC-52E6-6FDF-9D07-AC5F7279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9475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xmlns="" id="{53BF77FD-3D01-0ED1-6134-710D83A1D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FA0B35-B3B2-4545-881A-1CCECC393F69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C87B718A-6655-5BDA-42C4-7827AD330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5B441543-33FF-9C49-1734-EC60125A4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8683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xmlns="" id="{90ECB825-445C-717A-E5B0-4D41F8A71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E81ECB-2184-5444-B7BE-5EF0EA1606CB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C4E679CD-22F8-93BC-1C8D-EA69F5482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D07CE673-9065-C8E8-66FD-5D6DFB87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405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xmlns="" id="{4ADBE00C-30DE-2928-42CC-645D26BFA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BBFD0E9-80FD-9E4D-BA81-839C9369358F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xmlns="" id="{A303BB11-D051-6C37-9860-B2D3088D1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xmlns="" id="{388B59BF-EA17-C626-D4EF-A17C83DB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34929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xmlns="" id="{A2701927-2229-15AD-7481-B1A8B97F9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2B6CF2-04D8-C445-9B08-DEB3071F8EB0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BF800354-7958-924A-81FF-656AB2BE9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F7CF37D3-A1F4-A1EF-ED29-74F4C8D4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8375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xmlns="" id="{E27FF6BE-0B4F-2FA7-4764-A8BA84628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787AC0-E0B0-2D41-85D2-72545FE0C60A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4FC6161C-C142-13C8-259C-C6DE46C8DC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22A5AB1F-53C7-1816-4F06-59917BB13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09623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xmlns="" id="{CD59302E-8C16-A6EF-360A-79376887B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25102A-3CC9-F94F-8FCC-3638A218A024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12B778AC-76A8-3943-8DCC-DC075F5F4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xmlns="" id="{AFC4B6D2-3413-1CE9-65B4-710399C2C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25019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xmlns="" id="{612760EE-BD7A-FA2A-10E4-0AE41392D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18096B-5720-7F47-B191-AF584C69122C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AFB35EC8-9E36-034D-4518-57D7C8962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xmlns="" id="{1A1427B2-260C-0E37-264B-12CE7FF95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78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xmlns="" id="{42C8E066-EA0E-017E-C0A7-919F5EEA4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E523E2-A2B6-2A4F-B8AC-81885635BD7C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C98CAF93-4E70-E931-AEB4-4BDB65110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448DF3FD-1A55-F05B-DCE2-48CDB489F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811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xmlns="" id="{06B66AA2-4BC6-993F-9429-3CEE4F300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A8587C-FDA2-4940-A62D-508382813132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A5BD6386-7B83-25EC-4D68-A3D9BB4AC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F3B3FAF9-5046-79E3-07D1-E25AB2F0F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0871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xmlns="" id="{86023208-1C3D-201E-13CD-55BFB9288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FA4A5B-15A2-C943-9FF1-C59CA5382BDE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DC5D6E98-4E8F-2A81-688F-B113EEDC8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61448AB0-3DFD-1BCC-9B6F-A2D41ECED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094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xmlns="" id="{9C8CA4C7-430E-73BD-55FE-E482B27C0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2AFF76-37A0-AB45-97ED-691672241B79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42CAE021-79D3-D378-DFC2-3A29F793F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77B6B308-11F1-68CA-F567-2C3EC2763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1753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xmlns="" id="{B08AD42F-D579-9AED-F423-E921ABB91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D2F1F0-387F-0943-AD1D-A44C7D69C7DB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57295EDF-0E72-E692-316C-FFE0FDA7B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57C6BDAE-73D5-B582-F029-09967C03B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9948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xmlns="" id="{E9201357-7A7D-A816-0654-0B85FF48D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639132-8349-E248-BE4C-AAFB59210C56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2F1A6512-691B-7093-CD92-1DDA080CE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956DD5F0-3207-E465-E590-7B5C6FAF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1001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xmlns="" id="{3AE5F887-7330-BAF1-9072-808BA08E0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009D5A-E515-F34B-A92B-C761BB2B84EC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E767D527-0BA8-2A7B-9380-76FAEB26B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C3656501-33DD-21AF-D483-03B84F6D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6016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43F6556-C0E3-6FCC-162D-FD495267A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8B4D091-38DD-75BD-8B7E-DA05440FCD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4346-47A3-1248-B943-A9A3AEF25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1845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8CB46F-73B1-812F-B93D-54E6285459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9C10F2-BDE9-7BC7-4AEC-4F8833D2F1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477D-5FF0-8B4B-BF52-0C860FDD5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69167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28D4D1-8557-61BC-AE76-7D8DFE7077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8D068E0-1D9D-5792-04A8-329239ADA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81E0-2C72-F34B-942F-2904519FF2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0984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50DEF7-E473-15B3-4A01-48005B0A55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5C0EFD-1E72-C158-A54F-119AD315FA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22E2-06E2-D747-BA46-022DF9B8F6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1020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667768-2641-5002-C9E2-C04F71ECDE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BF6272F-2F1A-2016-71D3-0B5E41A0A6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70F2-0E44-304D-86DB-2ECC416C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5079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BF1254-1116-B634-EE75-15B599A7D2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57DA0C1-482F-B960-1209-8B83FCE44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259D-C6D3-C14B-B95C-A0374FBA3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3495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2D0ED8B-DB18-5C68-0341-D1F365B4F8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F2B1F8-66A6-2170-BD26-8C55B0281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0E58-44BC-5944-913A-A926BF188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17544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3DBA36F-B6F5-B731-B499-C46670EFC1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C086640-4B0C-EDDC-B5F9-498D1291CD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70F4-8C8F-834F-B650-218C78CE67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9173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2BEDF34-9346-3064-AA91-08DD2DB86F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04DB13F-B56F-36D9-50BF-CE158D478E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2A2D-04BA-9A43-A27B-FB1B8F8C30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91590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1FAAD5B-877E-F131-48F3-0ADE89F07A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BF02F7F8-55E3-46BA-9C60-4112E1848E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FDDF-2CC0-B842-BD0E-D3C34E61C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89582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187D39-77CD-B857-D6D3-69FA8C0F23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BF9311-8643-39AE-84F7-763E812AD2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434C-6AD2-5649-BD33-3CD619ED2C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39091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0713293-4D69-1330-5D42-40E08805E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038447-5460-2F45-3423-A2A7ABCDFE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DE70-D624-7B4C-8DE9-FF4CF6432F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1089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>
            <a:extLst>
              <a:ext uri="{FF2B5EF4-FFF2-40B4-BE49-F238E27FC236}">
                <a16:creationId xmlns:a16="http://schemas.microsoft.com/office/drawing/2014/main" xmlns="" id="{87DBF69B-8D19-23C1-6ED7-034BFC87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FC8E85B8-8210-CEAF-9E97-6CF79732E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FF43F612-9281-EB53-9AB5-6B56762FB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6A87174-0696-09DF-6326-14A6E3ADF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C3528EE-55B9-1572-8EC1-4D13BEE64E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9170153A-36DF-A44D-B906-65A07A57E7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">
            <a:extLst>
              <a:ext uri="{FF2B5EF4-FFF2-40B4-BE49-F238E27FC236}">
                <a16:creationId xmlns:a16="http://schemas.microsoft.com/office/drawing/2014/main" xmlns="" id="{4952454C-2940-8A4F-2101-BE153585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>
            <a:extLst>
              <a:ext uri="{FF2B5EF4-FFF2-40B4-BE49-F238E27FC236}">
                <a16:creationId xmlns:a16="http://schemas.microsoft.com/office/drawing/2014/main" xmlns="" id="{36994C18-878F-2751-1741-72864E0C6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xmlns="" id="{E9078F39-BEE4-A3AD-5A53-AA0163D8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C809D9E2-154D-9DA2-6CDC-518BF2D909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algn="l" eaLnBrk="1" hangingPunct="1">
              <a:lnSpc>
                <a:spcPct val="130000"/>
              </a:lnSpc>
            </a:pPr>
            <a:r>
              <a:rPr lang="zh-TW" altLang="en-US" sz="4800" dirty="0"/>
              <a:t>科技發展和全球競爭條件的</a:t>
            </a:r>
            <a:r>
              <a:rPr lang="zh-TW" altLang="en-US" sz="4800" dirty="0" smtClean="0"/>
              <a:t>改變</a:t>
            </a: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E0F865F-2B5C-B12D-B7E0-A5088CF80D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r>
              <a:rPr lang="en-US" altLang="en-US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buFont typeface="Webdings" panose="05030102010509060703" pitchFamily="18" charset="2"/>
              <a:buNone/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buFont typeface="Webdings" panose="05030102010509060703" pitchFamily="18" charset="2"/>
              <a:buNone/>
              <a:defRPr/>
            </a:pPr>
            <a:r>
              <a:rPr lang="en-US" altLang="zh-TW" dirty="0"/>
              <a:t>2022.09</a:t>
            </a: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xmlns="" id="{4F5810D9-9148-82BF-EDF2-C2739EC4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頁尾版面配置區 1">
            <a:extLst>
              <a:ext uri="{FF2B5EF4-FFF2-40B4-BE49-F238E27FC236}">
                <a16:creationId xmlns:a16="http://schemas.microsoft.com/office/drawing/2014/main" xmlns="" id="{169360A1-5393-7A07-A42F-10AAF7AD7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標題 1">
            <a:extLst>
              <a:ext uri="{FF2B5EF4-FFF2-40B4-BE49-F238E27FC236}">
                <a16:creationId xmlns:a16="http://schemas.microsoft.com/office/drawing/2014/main" xmlns="" id="{8B83FDFB-B8D5-3AF8-A2EE-6CA9E24E6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2019-2022 </a:t>
            </a:r>
            <a:r>
              <a:rPr lang="zh-TW" altLang="en-US" dirty="0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316C1B9-3316-1DE6-1AAA-2B6CB8E56F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 dirty="0"/>
              <a:t>中美貿易戰爭</a:t>
            </a:r>
            <a:endParaRPr lang="en-US" altLang="zh-TW" dirty="0"/>
          </a:p>
          <a:p>
            <a:r>
              <a:rPr lang="zh-TW" altLang="en-US" dirty="0"/>
              <a:t>大型瘟疫</a:t>
            </a:r>
            <a:endParaRPr lang="en-US" altLang="zh-TW" dirty="0"/>
          </a:p>
          <a:p>
            <a:r>
              <a:rPr lang="zh-TW" altLang="en-US" dirty="0"/>
              <a:t>全球貨運運費飛漲</a:t>
            </a:r>
            <a:endParaRPr lang="en-US" altLang="zh-TW" dirty="0"/>
          </a:p>
          <a:p>
            <a:pPr lvl="1"/>
            <a:r>
              <a:rPr lang="zh-TW" altLang="en-US" sz="2400" dirty="0"/>
              <a:t>缺船、缺櫃、缺棧版</a:t>
            </a:r>
            <a:endParaRPr lang="en-US" altLang="zh-TW" dirty="0"/>
          </a:p>
          <a:p>
            <a:r>
              <a:rPr lang="zh-TW" altLang="en-US" dirty="0"/>
              <a:t>油價震盪</a:t>
            </a:r>
            <a:endParaRPr lang="en-US" altLang="zh-TW" dirty="0"/>
          </a:p>
          <a:p>
            <a:r>
              <a:rPr lang="zh-TW" altLang="en-US" dirty="0"/>
              <a:t>中國大陸經濟困境</a:t>
            </a:r>
            <a:endParaRPr lang="en-US" altLang="zh-TW" dirty="0"/>
          </a:p>
          <a:p>
            <a:pPr lvl="1"/>
            <a:r>
              <a:rPr lang="zh-TW" altLang="en-US" sz="2400" dirty="0"/>
              <a:t>政治左轉、缺煤缺電、債券</a:t>
            </a:r>
            <a:r>
              <a:rPr lang="zh-TW" altLang="en-US" sz="2400" dirty="0" smtClean="0"/>
              <a:t>違約、房地產崩盤</a:t>
            </a:r>
            <a:endParaRPr lang="en-US" altLang="zh-TW" sz="2400" dirty="0"/>
          </a:p>
          <a:p>
            <a:r>
              <a:rPr lang="zh-TW" altLang="en-US" dirty="0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94211" name="頁尾版面配置區 3">
            <a:extLst>
              <a:ext uri="{FF2B5EF4-FFF2-40B4-BE49-F238E27FC236}">
                <a16:creationId xmlns:a16="http://schemas.microsoft.com/office/drawing/2014/main" xmlns="" id="{F5D0D1CE-97AC-C3B6-9137-9A4871026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zh-TW" altLang="en-US" sz="1400">
              <a:solidFill>
                <a:srgbClr val="333399"/>
              </a:solidFill>
            </a:endParaRPr>
          </a:p>
        </p:txBody>
      </p:sp>
      <p:sp>
        <p:nvSpPr>
          <p:cNvPr id="94212" name="投影片編號版面配置區 4">
            <a:extLst>
              <a:ext uri="{FF2B5EF4-FFF2-40B4-BE49-F238E27FC236}">
                <a16:creationId xmlns:a16="http://schemas.microsoft.com/office/drawing/2014/main" xmlns="" id="{57FFBF8F-5115-87A7-AC9E-FB61682C6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05A7D76-72F3-7A4A-96ED-F4F070F3D42F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>
            <a:extLst>
              <a:ext uri="{FF2B5EF4-FFF2-40B4-BE49-F238E27FC236}">
                <a16:creationId xmlns:a16="http://schemas.microsoft.com/office/drawing/2014/main" xmlns="" id="{BF27D3B3-90D5-1295-CA50-305A2A50B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498D2EB-AB22-2F47-AE99-90CA48A3F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過去半世紀：追求</a:t>
            </a:r>
            <a:r>
              <a:rPr lang="zh-TW" altLang="en-US">
                <a:solidFill>
                  <a:srgbClr val="C00000"/>
                </a:solidFill>
              </a:rPr>
              <a:t>精實生產</a:t>
            </a:r>
            <a:endParaRPr lang="en-US" altLang="zh-TW">
              <a:solidFill>
                <a:srgbClr val="C00000"/>
              </a:solidFill>
            </a:endParaRPr>
          </a:p>
          <a:p>
            <a:pPr marL="663575" lvl="1" indent="0">
              <a:buFont typeface="Webdings" pitchFamily="2" charset="2"/>
              <a:buNone/>
            </a:pPr>
            <a:endParaRPr lang="en-US" altLang="zh-TW"/>
          </a:p>
          <a:p>
            <a:r>
              <a:rPr lang="zh-TW" altLang="en-US"/>
              <a:t>最近幾年：</a:t>
            </a:r>
            <a:r>
              <a:rPr lang="zh-TW" altLang="en-US">
                <a:solidFill>
                  <a:srgbClr val="C00000"/>
                </a:solidFill>
              </a:rPr>
              <a:t>韌性供應鍊</a:t>
            </a:r>
            <a:endParaRPr lang="en-US" altLang="zh-TW">
              <a:solidFill>
                <a:srgbClr val="C00000"/>
              </a:solidFill>
            </a:endParaRPr>
          </a:p>
          <a:p>
            <a:pPr marL="663575" lvl="1" indent="0"/>
            <a:r>
              <a:rPr lang="zh-TW" altLang="en-US"/>
              <a:t>連美國拜登總統都在說 </a:t>
            </a:r>
            <a:r>
              <a:rPr lang="en-US" altLang="zh-TW"/>
              <a:t>resilience supply chain</a:t>
            </a:r>
          </a:p>
        </p:txBody>
      </p:sp>
      <p:sp>
        <p:nvSpPr>
          <p:cNvPr id="95235" name="頁尾版面配置區 3">
            <a:extLst>
              <a:ext uri="{FF2B5EF4-FFF2-40B4-BE49-F238E27FC236}">
                <a16:creationId xmlns:a16="http://schemas.microsoft.com/office/drawing/2014/main" xmlns="" id="{5D75772A-5127-6C14-BB97-419AB8E21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zh-TW" altLang="en-US" sz="1400">
              <a:solidFill>
                <a:srgbClr val="333399"/>
              </a:solidFill>
            </a:endParaRPr>
          </a:p>
        </p:txBody>
      </p:sp>
      <p:sp>
        <p:nvSpPr>
          <p:cNvPr id="95236" name="投影片編號版面配置區 4">
            <a:extLst>
              <a:ext uri="{FF2B5EF4-FFF2-40B4-BE49-F238E27FC236}">
                <a16:creationId xmlns:a16="http://schemas.microsoft.com/office/drawing/2014/main" xmlns="" id="{961548D5-7BDC-AF08-7642-07396FA90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123C77-9F6A-884B-AC21-0FFBBF6FCC6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xmlns="" id="{028220A5-F83A-4CEC-581D-E268C77C89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1B6495E-95F3-7F81-B0C2-70CF8DCE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頁尾版面配置區 3">
            <a:extLst>
              <a:ext uri="{FF2B5EF4-FFF2-40B4-BE49-F238E27FC236}">
                <a16:creationId xmlns:a16="http://schemas.microsoft.com/office/drawing/2014/main" xmlns="" id="{A9DB1936-4B1D-E8E4-16C1-6BDBB8532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58" name="投影片編號版面配置區 4">
            <a:extLst>
              <a:ext uri="{FF2B5EF4-FFF2-40B4-BE49-F238E27FC236}">
                <a16:creationId xmlns:a16="http://schemas.microsoft.com/office/drawing/2014/main" xmlns="" id="{C977973D-38AE-E5C8-202C-DA49A385A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72BBCE9-B249-EF4B-AEFF-8147C6EE66DC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1571F499-7B35-9314-20BF-87BF723D0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6787E3C8-4E83-D41D-59D3-9C999DD5D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xmlns="" id="{9D22A166-0BD4-3A7A-E209-DE39D7279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xmlns="" id="{A6A10F4E-F594-65B5-AFF1-6A7161C81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98307" name="頁尾版面配置區 9">
            <a:extLst>
              <a:ext uri="{FF2B5EF4-FFF2-40B4-BE49-F238E27FC236}">
                <a16:creationId xmlns:a16="http://schemas.microsoft.com/office/drawing/2014/main" xmlns="" id="{F9523B4F-6DF2-9482-3D55-4E7E33C7C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投影片編號版面配置區 10">
            <a:extLst>
              <a:ext uri="{FF2B5EF4-FFF2-40B4-BE49-F238E27FC236}">
                <a16:creationId xmlns:a16="http://schemas.microsoft.com/office/drawing/2014/main" xmlns="" id="{5BA6D989-7A65-BA30-D6A2-E604F124C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E50C92-5F62-1E4A-9C2D-6E4B5310F9F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頁尾版面配置區 3">
            <a:extLst>
              <a:ext uri="{FF2B5EF4-FFF2-40B4-BE49-F238E27FC236}">
                <a16:creationId xmlns:a16="http://schemas.microsoft.com/office/drawing/2014/main" xmlns="" id="{FBF522EA-4B82-34E2-F192-67D9BD36C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0" name="投影片編號版面配置區 4">
            <a:extLst>
              <a:ext uri="{FF2B5EF4-FFF2-40B4-BE49-F238E27FC236}">
                <a16:creationId xmlns:a16="http://schemas.microsoft.com/office/drawing/2014/main" xmlns="" id="{EFCF131D-342E-CE61-472A-8CA581470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404B5F-5A4D-EE49-8F70-AF053104109E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xmlns="" id="{C1732833-CC7F-ADCB-BBFC-6DAB6C63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xmlns="" id="{6EF8EBAF-BC11-8ED8-1544-9CAA3E982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頁尾版面配置區 3">
            <a:extLst>
              <a:ext uri="{FF2B5EF4-FFF2-40B4-BE49-F238E27FC236}">
                <a16:creationId xmlns:a16="http://schemas.microsoft.com/office/drawing/2014/main" xmlns="" id="{953E1B3C-C513-DB67-4863-1DD723833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4" name="投影片編號版面配置區 4">
            <a:extLst>
              <a:ext uri="{FF2B5EF4-FFF2-40B4-BE49-F238E27FC236}">
                <a16:creationId xmlns:a16="http://schemas.microsoft.com/office/drawing/2014/main" xmlns="" id="{C4110FC2-14EF-9986-7A90-08F425935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C98F28-0EF7-364B-A7D7-1B2B9E009B0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45016C88-2B36-9AD7-FF75-570B9E100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xmlns="" id="{13341C6A-E7A7-6712-936A-D878936F0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49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頁尾版面配置區 4">
            <a:extLst>
              <a:ext uri="{FF2B5EF4-FFF2-40B4-BE49-F238E27FC236}">
                <a16:creationId xmlns:a16="http://schemas.microsoft.com/office/drawing/2014/main" xmlns="" id="{3612F2D3-0253-1CBA-183D-07276824E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78" name="投影片編號版面配置區 5">
            <a:extLst>
              <a:ext uri="{FF2B5EF4-FFF2-40B4-BE49-F238E27FC236}">
                <a16:creationId xmlns:a16="http://schemas.microsoft.com/office/drawing/2014/main" xmlns="" id="{4DE6D28B-3CC9-BB76-E3F5-925688B19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11C419-E4BF-CD48-8589-BE30E6E91E24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xmlns="" id="{D6F70F48-B3CC-B1A9-B6C7-1F16CF96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xmlns="" id="{76D01D9C-2385-864A-5355-A48602E51C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49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xmlns="" id="{2285885E-535C-635F-C454-9C928DD646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49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itchFamily="2" charset="2"/>
              <a:buNone/>
            </a:pPr>
            <a:endParaRPr lang="zh-TW" altLang="en-US" sz="2400"/>
          </a:p>
          <a:p>
            <a:pPr lvl="1" eaLnBrk="1" hangingPunct="1">
              <a:buFont typeface="Webdings" pitchFamily="2" charset="2"/>
              <a:buNone/>
            </a:pPr>
            <a:endParaRPr lang="zh-TW" altLang="en-US" sz="2400"/>
          </a:p>
          <a:p>
            <a:pPr lvl="1" eaLnBrk="1" hangingPunct="1">
              <a:buFont typeface="Webdings" pitchFamily="2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:a16="http://schemas.microsoft.com/office/drawing/2014/main" xmlns="" id="{42332A05-A389-7E24-2928-0FCF8AD74E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頁尾版面配置區 3">
            <a:extLst>
              <a:ext uri="{FF2B5EF4-FFF2-40B4-BE49-F238E27FC236}">
                <a16:creationId xmlns:a16="http://schemas.microsoft.com/office/drawing/2014/main" xmlns="" id="{8EA09054-F0EC-CBDE-76A9-6C3BB0237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02" name="投影片編號版面配置區 4">
            <a:extLst>
              <a:ext uri="{FF2B5EF4-FFF2-40B4-BE49-F238E27FC236}">
                <a16:creationId xmlns:a16="http://schemas.microsoft.com/office/drawing/2014/main" xmlns="" id="{30EFDA30-E597-E86C-501A-FDE8F31D3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7FD856-65C7-7B40-AC15-6333B784B77D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:a16="http://schemas.microsoft.com/office/drawing/2014/main" xmlns="" id="{DFB81A40-73F9-FB38-C333-9DF415398287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102466" name="Group 3">
              <a:extLst>
                <a:ext uri="{FF2B5EF4-FFF2-40B4-BE49-F238E27FC236}">
                  <a16:creationId xmlns:a16="http://schemas.microsoft.com/office/drawing/2014/main" xmlns="" id="{CADF8D7A-180C-308F-31BA-081C43823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102468" name="Line 4">
                <a:extLst>
                  <a:ext uri="{FF2B5EF4-FFF2-40B4-BE49-F238E27FC236}">
                    <a16:creationId xmlns:a16="http://schemas.microsoft.com/office/drawing/2014/main" xmlns="" id="{A04B7D52-5010-3C64-528A-95036D0B1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69" name="Line 5">
                <a:extLst>
                  <a:ext uri="{FF2B5EF4-FFF2-40B4-BE49-F238E27FC236}">
                    <a16:creationId xmlns:a16="http://schemas.microsoft.com/office/drawing/2014/main" xmlns="" id="{74DBB4FF-CE2C-A3ED-12FC-6C6B574E9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70" name="Line 6">
                <a:extLst>
                  <a:ext uri="{FF2B5EF4-FFF2-40B4-BE49-F238E27FC236}">
                    <a16:creationId xmlns:a16="http://schemas.microsoft.com/office/drawing/2014/main" xmlns="" id="{CA5ECA73-E5F8-8CF9-53C1-0CA549FB2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2471" name="Line 7">
                <a:extLst>
                  <a:ext uri="{FF2B5EF4-FFF2-40B4-BE49-F238E27FC236}">
                    <a16:creationId xmlns:a16="http://schemas.microsoft.com/office/drawing/2014/main" xmlns="" id="{81F52B1B-BFFE-336F-B9A4-5AAD00998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02472" name="Line 8">
                <a:extLst>
                  <a:ext uri="{FF2B5EF4-FFF2-40B4-BE49-F238E27FC236}">
                    <a16:creationId xmlns:a16="http://schemas.microsoft.com/office/drawing/2014/main" xmlns="" id="{934CBE96-DD0D-8D26-8331-6019F90AB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102473" name="Line 9">
                <a:extLst>
                  <a:ext uri="{FF2B5EF4-FFF2-40B4-BE49-F238E27FC236}">
                    <a16:creationId xmlns:a16="http://schemas.microsoft.com/office/drawing/2014/main" xmlns="" id="{948D96C4-52EC-FDAF-6319-F71B24CF5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102467" name="Text Box 10">
              <a:extLst>
                <a:ext uri="{FF2B5EF4-FFF2-40B4-BE49-F238E27FC236}">
                  <a16:creationId xmlns:a16="http://schemas.microsoft.com/office/drawing/2014/main" xmlns="" id="{ED0CF026-CD9B-9FDA-2C51-3046FA77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49" charset="-120"/>
                </a:rPr>
                <a:t>規劃</a:t>
              </a:r>
            </a:p>
          </p:txBody>
        </p:sp>
      </p:grpSp>
      <p:sp>
        <p:nvSpPr>
          <p:cNvPr id="102404" name="Rectangle 11">
            <a:extLst>
              <a:ext uri="{FF2B5EF4-FFF2-40B4-BE49-F238E27FC236}">
                <a16:creationId xmlns:a16="http://schemas.microsoft.com/office/drawing/2014/main" xmlns="" id="{D65A2386-E633-99FA-0E83-48C0E6F79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:a16="http://schemas.microsoft.com/office/drawing/2014/main" xmlns="" id="{33635CC3-91A3-A7EF-E34D-563A739EE52E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102463" name="Rectangle 13">
              <a:extLst>
                <a:ext uri="{FF2B5EF4-FFF2-40B4-BE49-F238E27FC236}">
                  <a16:creationId xmlns:a16="http://schemas.microsoft.com/office/drawing/2014/main" xmlns="" id="{2C4C6621-FA89-DB3F-017A-317CFD07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</a:t>
              </a:r>
            </a:p>
          </p:txBody>
        </p:sp>
        <p:sp>
          <p:nvSpPr>
            <p:cNvPr id="102464" name="Rectangle 14">
              <a:extLst>
                <a:ext uri="{FF2B5EF4-FFF2-40B4-BE49-F238E27FC236}">
                  <a16:creationId xmlns:a16="http://schemas.microsoft.com/office/drawing/2014/main" xmlns="" id="{BFDD17B3-024B-9E04-7A2D-B63F7912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財務</a:t>
              </a:r>
            </a:p>
          </p:txBody>
        </p:sp>
        <p:sp>
          <p:nvSpPr>
            <p:cNvPr id="102465" name="Rectangle 15">
              <a:extLst>
                <a:ext uri="{FF2B5EF4-FFF2-40B4-BE49-F238E27FC236}">
                  <a16:creationId xmlns:a16="http://schemas.microsoft.com/office/drawing/2014/main" xmlns="" id="{A2442F81-DA06-75BA-8F1A-EA7E8E1B2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:a16="http://schemas.microsoft.com/office/drawing/2014/main" xmlns="" id="{22341019-82AA-87B3-641C-9905EC1EE66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102456" name="Group 17">
              <a:extLst>
                <a:ext uri="{FF2B5EF4-FFF2-40B4-BE49-F238E27FC236}">
                  <a16:creationId xmlns:a16="http://schemas.microsoft.com/office/drawing/2014/main" xmlns="" id="{8DA1DF35-3D4E-652D-9471-D86A2C2D3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102459" name="Rectangle 18">
                <a:extLst>
                  <a:ext uri="{FF2B5EF4-FFF2-40B4-BE49-F238E27FC236}">
                    <a16:creationId xmlns:a16="http://schemas.microsoft.com/office/drawing/2014/main" xmlns="" id="{B1B8EABF-236F-AC38-54BC-3ACA19F8A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60" name="Rectangle 19">
                <a:extLst>
                  <a:ext uri="{FF2B5EF4-FFF2-40B4-BE49-F238E27FC236}">
                    <a16:creationId xmlns:a16="http://schemas.microsoft.com/office/drawing/2014/main" xmlns="" id="{77C2999C-871D-C1F8-AFAD-68338D56E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61" name="Rectangle 20">
                <a:extLst>
                  <a:ext uri="{FF2B5EF4-FFF2-40B4-BE49-F238E27FC236}">
                    <a16:creationId xmlns:a16="http://schemas.microsoft.com/office/drawing/2014/main" xmlns="" id="{A822462D-6877-E09B-4C8C-8C680E05B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62" name="Rectangle 21">
                <a:extLst>
                  <a:ext uri="{FF2B5EF4-FFF2-40B4-BE49-F238E27FC236}">
                    <a16:creationId xmlns:a16="http://schemas.microsoft.com/office/drawing/2014/main" xmlns="" id="{96B1C21A-1955-0884-F902-E09A58E4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57" name="Line 22">
              <a:extLst>
                <a:ext uri="{FF2B5EF4-FFF2-40B4-BE49-F238E27FC236}">
                  <a16:creationId xmlns:a16="http://schemas.microsoft.com/office/drawing/2014/main" xmlns="" id="{247B841E-5221-7799-C908-BC80606F8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58" name="Line 23">
              <a:extLst>
                <a:ext uri="{FF2B5EF4-FFF2-40B4-BE49-F238E27FC236}">
                  <a16:creationId xmlns:a16="http://schemas.microsoft.com/office/drawing/2014/main" xmlns="" id="{1269F69E-793F-DE70-3F0A-5AA453803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:a16="http://schemas.microsoft.com/office/drawing/2014/main" xmlns="" id="{996A552D-33BC-8EBB-41AC-FFEE25C76508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102449" name="Group 25">
              <a:extLst>
                <a:ext uri="{FF2B5EF4-FFF2-40B4-BE49-F238E27FC236}">
                  <a16:creationId xmlns:a16="http://schemas.microsoft.com/office/drawing/2014/main" xmlns="" id="{6D45431D-7E32-BC5A-9815-745DEB77E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102452" name="Rectangle 26">
                <a:extLst>
                  <a:ext uri="{FF2B5EF4-FFF2-40B4-BE49-F238E27FC236}">
                    <a16:creationId xmlns:a16="http://schemas.microsoft.com/office/drawing/2014/main" xmlns="" id="{86C39815-7F80-25DD-A823-139C4397A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53" name="Rectangle 27">
                <a:extLst>
                  <a:ext uri="{FF2B5EF4-FFF2-40B4-BE49-F238E27FC236}">
                    <a16:creationId xmlns:a16="http://schemas.microsoft.com/office/drawing/2014/main" xmlns="" id="{595782E3-3C1E-F217-77BE-466C42F27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54" name="Rectangle 28">
                <a:extLst>
                  <a:ext uri="{FF2B5EF4-FFF2-40B4-BE49-F238E27FC236}">
                    <a16:creationId xmlns:a16="http://schemas.microsoft.com/office/drawing/2014/main" xmlns="" id="{340DDD36-EAA6-7373-5080-28AF4B01E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55" name="Rectangle 29">
                <a:extLst>
                  <a:ext uri="{FF2B5EF4-FFF2-40B4-BE49-F238E27FC236}">
                    <a16:creationId xmlns:a16="http://schemas.microsoft.com/office/drawing/2014/main" xmlns="" id="{77D28AF3-CB9E-849F-E971-C8E868F7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50" name="Line 30">
              <a:extLst>
                <a:ext uri="{FF2B5EF4-FFF2-40B4-BE49-F238E27FC236}">
                  <a16:creationId xmlns:a16="http://schemas.microsoft.com/office/drawing/2014/main" xmlns="" id="{4C8B322B-71DD-45A4-28F2-6D3C27B5A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51" name="Line 31">
              <a:extLst>
                <a:ext uri="{FF2B5EF4-FFF2-40B4-BE49-F238E27FC236}">
                  <a16:creationId xmlns:a16="http://schemas.microsoft.com/office/drawing/2014/main" xmlns="" id="{F969F110-17E8-672D-6C74-B89A22A67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:a16="http://schemas.microsoft.com/office/drawing/2014/main" xmlns="" id="{27290A9E-A4B3-80AB-E9B6-D5E9804BA400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102442" name="Group 33">
              <a:extLst>
                <a:ext uri="{FF2B5EF4-FFF2-40B4-BE49-F238E27FC236}">
                  <a16:creationId xmlns:a16="http://schemas.microsoft.com/office/drawing/2014/main" xmlns="" id="{6F4B0C61-D038-988A-C7E5-57EBFD1BD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102445" name="Rectangle 34">
                <a:extLst>
                  <a:ext uri="{FF2B5EF4-FFF2-40B4-BE49-F238E27FC236}">
                    <a16:creationId xmlns:a16="http://schemas.microsoft.com/office/drawing/2014/main" xmlns="" id="{5DD2FC83-CF04-528A-B809-6A90B6209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46" name="Rectangle 35">
                <a:extLst>
                  <a:ext uri="{FF2B5EF4-FFF2-40B4-BE49-F238E27FC236}">
                    <a16:creationId xmlns:a16="http://schemas.microsoft.com/office/drawing/2014/main" xmlns="" id="{A046C6D5-3818-1AEC-FCEA-FE48096EF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物流管理</a:t>
                </a:r>
              </a:p>
            </p:txBody>
          </p:sp>
          <p:sp>
            <p:nvSpPr>
              <p:cNvPr id="102447" name="Rectangle 36">
                <a:extLst>
                  <a:ext uri="{FF2B5EF4-FFF2-40B4-BE49-F238E27FC236}">
                    <a16:creationId xmlns:a16="http://schemas.microsoft.com/office/drawing/2014/main" xmlns="" id="{4684E60C-122C-59F7-4482-FC2D9187A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銷售業務</a:t>
                </a:r>
              </a:p>
            </p:txBody>
          </p:sp>
          <p:sp>
            <p:nvSpPr>
              <p:cNvPr id="102448" name="Rectangle 37">
                <a:extLst>
                  <a:ext uri="{FF2B5EF4-FFF2-40B4-BE49-F238E27FC236}">
                    <a16:creationId xmlns:a16="http://schemas.microsoft.com/office/drawing/2014/main" xmlns="" id="{9380804E-2809-209C-E5BF-7D7768321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43" name="Line 38">
              <a:extLst>
                <a:ext uri="{FF2B5EF4-FFF2-40B4-BE49-F238E27FC236}">
                  <a16:creationId xmlns:a16="http://schemas.microsoft.com/office/drawing/2014/main" xmlns="" id="{E6DCBC8B-4EC1-0068-DEEF-F14B92427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44" name="Line 39">
              <a:extLst>
                <a:ext uri="{FF2B5EF4-FFF2-40B4-BE49-F238E27FC236}">
                  <a16:creationId xmlns:a16="http://schemas.microsoft.com/office/drawing/2014/main" xmlns="" id="{1FFA2146-7676-9ABC-DAE0-76070AF77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:a16="http://schemas.microsoft.com/office/drawing/2014/main" xmlns="" id="{1CFE3DE5-6647-761D-B656-4C86D34FE5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102435" name="Group 41">
              <a:extLst>
                <a:ext uri="{FF2B5EF4-FFF2-40B4-BE49-F238E27FC236}">
                  <a16:creationId xmlns:a16="http://schemas.microsoft.com/office/drawing/2014/main" xmlns="" id="{D04AE97D-0592-8789-3982-DFFF5491B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102438" name="Rectangle 42">
                <a:extLst>
                  <a:ext uri="{FF2B5EF4-FFF2-40B4-BE49-F238E27FC236}">
                    <a16:creationId xmlns:a16="http://schemas.microsoft.com/office/drawing/2014/main" xmlns="" id="{BBDDF479-C7B2-DB78-5864-6CC9E0B36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39" name="Rectangle 43">
                <a:extLst>
                  <a:ext uri="{FF2B5EF4-FFF2-40B4-BE49-F238E27FC236}">
                    <a16:creationId xmlns:a16="http://schemas.microsoft.com/office/drawing/2014/main" xmlns="" id="{0FB73E05-8B0D-1CBB-C6D9-0D566BE20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40" name="Rectangle 44">
                <a:extLst>
                  <a:ext uri="{FF2B5EF4-FFF2-40B4-BE49-F238E27FC236}">
                    <a16:creationId xmlns:a16="http://schemas.microsoft.com/office/drawing/2014/main" xmlns="" id="{6E79216F-C00C-0B6E-6F3B-1E9DEF8DE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41" name="Rectangle 45">
                <a:extLst>
                  <a:ext uri="{FF2B5EF4-FFF2-40B4-BE49-F238E27FC236}">
                    <a16:creationId xmlns:a16="http://schemas.microsoft.com/office/drawing/2014/main" xmlns="" id="{8754C87F-C567-FE96-719C-5F8D85B20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36" name="Line 46">
              <a:extLst>
                <a:ext uri="{FF2B5EF4-FFF2-40B4-BE49-F238E27FC236}">
                  <a16:creationId xmlns:a16="http://schemas.microsoft.com/office/drawing/2014/main" xmlns="" id="{F48EB2DE-930D-C15A-2334-D78BAD1AA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37" name="Line 47">
              <a:extLst>
                <a:ext uri="{FF2B5EF4-FFF2-40B4-BE49-F238E27FC236}">
                  <a16:creationId xmlns:a16="http://schemas.microsoft.com/office/drawing/2014/main" xmlns="" id="{6F320567-4229-87C9-2BDC-538CF3AB4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:a16="http://schemas.microsoft.com/office/drawing/2014/main" xmlns="" id="{B2727272-8CE8-249C-D56A-6DE8BFFBCBFD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102428" name="Group 49">
              <a:extLst>
                <a:ext uri="{FF2B5EF4-FFF2-40B4-BE49-F238E27FC236}">
                  <a16:creationId xmlns:a16="http://schemas.microsoft.com/office/drawing/2014/main" xmlns="" id="{FFD4C55B-E6FC-F95B-55FF-B8504678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102431" name="Rectangle 50">
                <a:extLst>
                  <a:ext uri="{FF2B5EF4-FFF2-40B4-BE49-F238E27FC236}">
                    <a16:creationId xmlns:a16="http://schemas.microsoft.com/office/drawing/2014/main" xmlns="" id="{055EAA80-04FC-0DFB-E150-A91C1EFF5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32" name="Rectangle 51">
                <a:extLst>
                  <a:ext uri="{FF2B5EF4-FFF2-40B4-BE49-F238E27FC236}">
                    <a16:creationId xmlns:a16="http://schemas.microsoft.com/office/drawing/2014/main" xmlns="" id="{0D7A37EA-9380-69A3-5508-31374051A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33" name="Rectangle 52">
                <a:extLst>
                  <a:ext uri="{FF2B5EF4-FFF2-40B4-BE49-F238E27FC236}">
                    <a16:creationId xmlns:a16="http://schemas.microsoft.com/office/drawing/2014/main" xmlns="" id="{792231E5-1A15-91F6-20AF-30675AAC1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34" name="Rectangle 53">
                <a:extLst>
                  <a:ext uri="{FF2B5EF4-FFF2-40B4-BE49-F238E27FC236}">
                    <a16:creationId xmlns:a16="http://schemas.microsoft.com/office/drawing/2014/main" xmlns="" id="{FF9D7822-BDBB-F7FE-AAA4-8F9664936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29" name="Line 54">
              <a:extLst>
                <a:ext uri="{FF2B5EF4-FFF2-40B4-BE49-F238E27FC236}">
                  <a16:creationId xmlns:a16="http://schemas.microsoft.com/office/drawing/2014/main" xmlns="" id="{0915025E-E79B-6DD5-DB6A-9BF90C9B8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30" name="Line 55">
              <a:extLst>
                <a:ext uri="{FF2B5EF4-FFF2-40B4-BE49-F238E27FC236}">
                  <a16:creationId xmlns:a16="http://schemas.microsoft.com/office/drawing/2014/main" xmlns="" id="{E9F45349-BFB0-03DC-4AD8-7C306EA7B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:a16="http://schemas.microsoft.com/office/drawing/2014/main" xmlns="" id="{1E7D621F-69E7-F5F6-9AAE-80608B5BF5A4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102421" name="Group 57">
              <a:extLst>
                <a:ext uri="{FF2B5EF4-FFF2-40B4-BE49-F238E27FC236}">
                  <a16:creationId xmlns:a16="http://schemas.microsoft.com/office/drawing/2014/main" xmlns="" id="{6C1C8069-765B-93EA-A9F2-DA0929DE3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102424" name="Rectangle 58">
                <a:extLst>
                  <a:ext uri="{FF2B5EF4-FFF2-40B4-BE49-F238E27FC236}">
                    <a16:creationId xmlns:a16="http://schemas.microsoft.com/office/drawing/2014/main" xmlns="" id="{42208284-93F9-C33E-BFAF-F122D408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業務</a:t>
                </a:r>
              </a:p>
            </p:txBody>
          </p:sp>
          <p:sp>
            <p:nvSpPr>
              <p:cNvPr id="102425" name="Rectangle 59">
                <a:extLst>
                  <a:ext uri="{FF2B5EF4-FFF2-40B4-BE49-F238E27FC236}">
                    <a16:creationId xmlns:a16="http://schemas.microsoft.com/office/drawing/2014/main" xmlns="" id="{23E293E0-D9E5-D226-C01D-9FD74D7EF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採購</a:t>
                </a:r>
              </a:p>
            </p:txBody>
          </p:sp>
          <p:sp>
            <p:nvSpPr>
              <p:cNvPr id="102426" name="Rectangle 60">
                <a:extLst>
                  <a:ext uri="{FF2B5EF4-FFF2-40B4-BE49-F238E27FC236}">
                    <a16:creationId xmlns:a16="http://schemas.microsoft.com/office/drawing/2014/main" xmlns="" id="{DE9C937E-AAF3-5377-7350-16DF7A41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庫存</a:t>
                </a:r>
              </a:p>
            </p:txBody>
          </p:sp>
          <p:sp>
            <p:nvSpPr>
              <p:cNvPr id="102427" name="Rectangle 61">
                <a:extLst>
                  <a:ext uri="{FF2B5EF4-FFF2-40B4-BE49-F238E27FC236}">
                    <a16:creationId xmlns:a16="http://schemas.microsoft.com/office/drawing/2014/main" xmlns="" id="{60368CB2-E6C8-7846-4FC4-55C83F132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49" charset="-120"/>
                  </a:rPr>
                  <a:t>財會</a:t>
                </a:r>
              </a:p>
            </p:txBody>
          </p:sp>
        </p:grpSp>
        <p:sp>
          <p:nvSpPr>
            <p:cNvPr id="102422" name="Line 62">
              <a:extLst>
                <a:ext uri="{FF2B5EF4-FFF2-40B4-BE49-F238E27FC236}">
                  <a16:creationId xmlns:a16="http://schemas.microsoft.com/office/drawing/2014/main" xmlns="" id="{23CB29D2-0DC3-CED4-F0C3-6B58C920C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23" name="Line 63">
              <a:extLst>
                <a:ext uri="{FF2B5EF4-FFF2-40B4-BE49-F238E27FC236}">
                  <a16:creationId xmlns:a16="http://schemas.microsoft.com/office/drawing/2014/main" xmlns="" id="{C639E97B-A40C-E253-22FB-D84F81A9F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:a16="http://schemas.microsoft.com/office/drawing/2014/main" xmlns="" id="{F8014FA6-028F-F29E-C55D-2FAC15E9026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102417" name="Freeform 65">
              <a:extLst>
                <a:ext uri="{FF2B5EF4-FFF2-40B4-BE49-F238E27FC236}">
                  <a16:creationId xmlns:a16="http://schemas.microsoft.com/office/drawing/2014/main" xmlns="" id="{D83BFA07-8FD5-C99C-31C9-947F6945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446 w 279"/>
                <a:gd name="T1" fmla="*/ 0 h 1043"/>
                <a:gd name="T2" fmla="*/ 57 w 279"/>
                <a:gd name="T3" fmla="*/ 213 h 1043"/>
                <a:gd name="T4" fmla="*/ 2054 w 279"/>
                <a:gd name="T5" fmla="*/ 494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8" name="Freeform 66">
              <a:extLst>
                <a:ext uri="{FF2B5EF4-FFF2-40B4-BE49-F238E27FC236}">
                  <a16:creationId xmlns:a16="http://schemas.microsoft.com/office/drawing/2014/main" xmlns="" id="{BAC22252-1C70-37D2-0D39-AFEDDA838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9" name="Freeform 67">
              <a:extLst>
                <a:ext uri="{FF2B5EF4-FFF2-40B4-BE49-F238E27FC236}">
                  <a16:creationId xmlns:a16="http://schemas.microsoft.com/office/drawing/2014/main" xmlns="" id="{43C99E2D-0415-F18E-D3DB-3CBDDF64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117985529 w 1497"/>
                <a:gd name="T3" fmla="*/ 817 h 998"/>
                <a:gd name="T4" fmla="*/ 324615901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20" name="Freeform 68">
              <a:extLst>
                <a:ext uri="{FF2B5EF4-FFF2-40B4-BE49-F238E27FC236}">
                  <a16:creationId xmlns:a16="http://schemas.microsoft.com/office/drawing/2014/main" xmlns="" id="{205C64BB-6FC6-8105-DB6A-3B547359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:a16="http://schemas.microsoft.com/office/drawing/2014/main" xmlns="" id="{11836B67-450A-E00D-2740-45493F339ADE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102414" name="Freeform 70">
              <a:extLst>
                <a:ext uri="{FF2B5EF4-FFF2-40B4-BE49-F238E27FC236}">
                  <a16:creationId xmlns:a16="http://schemas.microsoft.com/office/drawing/2014/main" xmlns="" id="{81186CF9-9610-9426-4A3C-D30BC4AD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5" name="Freeform 71">
              <a:extLst>
                <a:ext uri="{FF2B5EF4-FFF2-40B4-BE49-F238E27FC236}">
                  <a16:creationId xmlns:a16="http://schemas.microsoft.com/office/drawing/2014/main" xmlns="" id="{5A0A857B-75C5-FCC6-B8C3-D2A0568A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1 w 279"/>
                <a:gd name="T1" fmla="*/ 0 h 1043"/>
                <a:gd name="T2" fmla="*/ 7 w 279"/>
                <a:gd name="T3" fmla="*/ 17 h 1043"/>
                <a:gd name="T4" fmla="*/ 152 w 279"/>
                <a:gd name="T5" fmla="*/ 41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2416" name="Freeform 72">
              <a:extLst>
                <a:ext uri="{FF2B5EF4-FFF2-40B4-BE49-F238E27FC236}">
                  <a16:creationId xmlns:a16="http://schemas.microsoft.com/office/drawing/2014/main" xmlns="" id="{D19E676F-B9AD-B3DE-5115-6F6BB683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頁尾版面配置區 3">
            <a:extLst>
              <a:ext uri="{FF2B5EF4-FFF2-40B4-BE49-F238E27FC236}">
                <a16:creationId xmlns:a16="http://schemas.microsoft.com/office/drawing/2014/main" xmlns="" id="{180FBA6E-EB3F-CBD6-33F3-7D8BE5CA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6" name="投影片編號版面配置區 4">
            <a:extLst>
              <a:ext uri="{FF2B5EF4-FFF2-40B4-BE49-F238E27FC236}">
                <a16:creationId xmlns:a16="http://schemas.microsoft.com/office/drawing/2014/main" xmlns="" id="{50C05E20-795A-2C11-241E-F2C4D322B6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D88687-1C21-F549-908A-C80BC3E55B91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xmlns="" id="{5481D1F0-4FB7-D9AD-B397-8085CE1B5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xmlns="" id="{1DBC9FBF-9637-7458-FD2C-159F9FB50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頁尾版面配置區 3">
            <a:extLst>
              <a:ext uri="{FF2B5EF4-FFF2-40B4-BE49-F238E27FC236}">
                <a16:creationId xmlns:a16="http://schemas.microsoft.com/office/drawing/2014/main" xmlns="" id="{381EE5A2-7FE8-3C2A-9FE6-8E1D828D8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0" name="投影片編號版面配置區 4">
            <a:extLst>
              <a:ext uri="{FF2B5EF4-FFF2-40B4-BE49-F238E27FC236}">
                <a16:creationId xmlns:a16="http://schemas.microsoft.com/office/drawing/2014/main" xmlns="" id="{C6946585-DC0B-9C69-7FAE-B290A77A1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BFF196-1B71-714D-A2FB-AAEA296D2B4C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CBA33B14-19CD-A9CB-3881-1FA45CE6D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F68C3B1E-B377-0B89-189C-6378B5F8B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頁尾版面配置區 3">
            <a:extLst>
              <a:ext uri="{FF2B5EF4-FFF2-40B4-BE49-F238E27FC236}">
                <a16:creationId xmlns:a16="http://schemas.microsoft.com/office/drawing/2014/main" xmlns="" id="{3868CAEB-5860-1BC5-A235-4BC1AF8B1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6" name="投影片編號版面配置區 4">
            <a:extLst>
              <a:ext uri="{FF2B5EF4-FFF2-40B4-BE49-F238E27FC236}">
                <a16:creationId xmlns:a16="http://schemas.microsoft.com/office/drawing/2014/main" xmlns="" id="{0782821C-D450-28AF-614C-3276FD231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F76297-7BBB-804A-A1E9-EEDF10FFF04D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0967ACA6-08C0-CCF9-5C4F-4AE74CEC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/>
              <a:t>現代社會環境變動的推動因素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xmlns="" id="{43299D0A-98FA-3F7A-5963-F013B00A6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頁尾版面配置區 3">
            <a:extLst>
              <a:ext uri="{FF2B5EF4-FFF2-40B4-BE49-F238E27FC236}">
                <a16:creationId xmlns:a16="http://schemas.microsoft.com/office/drawing/2014/main" xmlns="" id="{D44962B4-0E69-DC7B-9B62-63E4C8190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8" name="投影片編號版面配置區 4">
            <a:extLst>
              <a:ext uri="{FF2B5EF4-FFF2-40B4-BE49-F238E27FC236}">
                <a16:creationId xmlns:a16="http://schemas.microsoft.com/office/drawing/2014/main" xmlns="" id="{3BC238C0-92C1-64C7-87F5-BEEDDD681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34C320-5A69-C341-A975-456A1C05747C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50E85DA9-3710-574A-0650-D0A17D677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0CE7E484-5C95-909A-DECA-E4C1B4E75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頁尾版面配置區 3">
            <a:extLst>
              <a:ext uri="{FF2B5EF4-FFF2-40B4-BE49-F238E27FC236}">
                <a16:creationId xmlns:a16="http://schemas.microsoft.com/office/drawing/2014/main" xmlns="" id="{CADC8EA2-3726-99B4-23D1-5294C6012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6" name="投影片編號版面配置區 4">
            <a:extLst>
              <a:ext uri="{FF2B5EF4-FFF2-40B4-BE49-F238E27FC236}">
                <a16:creationId xmlns:a16="http://schemas.microsoft.com/office/drawing/2014/main" xmlns="" id="{BD9ED7A2-7A4C-4337-35BD-ED763C115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5F3F32-FD94-B645-9084-EBF116277B86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443EEFAD-70DF-B28C-313E-5D143CB1B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EC135295-2B9D-BE91-C355-ED2E9FFBD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/>
          </a:p>
        </p:txBody>
      </p:sp>
      <p:sp>
        <p:nvSpPr>
          <p:cNvPr id="814084" name="WordArt 4">
            <a:extLst>
              <a:ext uri="{FF2B5EF4-FFF2-40B4-BE49-F238E27FC236}">
                <a16:creationId xmlns:a16="http://schemas.microsoft.com/office/drawing/2014/main" xmlns="" id="{ACF644A4-12A0-45A6-411E-4E5E9B530C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xmlns="" id="{BD8F33DA-1279-CC00-00D2-C88A185B0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49" charset="-120"/>
                <a:ea typeface="標楷體" panose="03000509000000000000" pitchFamily="49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頁尾版面配置區 3">
            <a:extLst>
              <a:ext uri="{FF2B5EF4-FFF2-40B4-BE49-F238E27FC236}">
                <a16:creationId xmlns:a16="http://schemas.microsoft.com/office/drawing/2014/main" xmlns="" id="{01731284-83DF-B1E0-ECAC-984010D15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4" name="投影片編號版面配置區 4">
            <a:extLst>
              <a:ext uri="{FF2B5EF4-FFF2-40B4-BE49-F238E27FC236}">
                <a16:creationId xmlns:a16="http://schemas.microsoft.com/office/drawing/2014/main" xmlns="" id="{C62D2B6B-9AAF-CE74-4BE6-1942714B6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0D53E8-F686-5047-97CF-4971CBDF2F0C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00A6BB1E-66CB-ECD7-CB9F-932A8CBD4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3A943EF5-CC28-E1D3-1285-D4A92C2C5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頁尾版面配置區 3">
            <a:extLst>
              <a:ext uri="{FF2B5EF4-FFF2-40B4-BE49-F238E27FC236}">
                <a16:creationId xmlns:a16="http://schemas.microsoft.com/office/drawing/2014/main" xmlns="" id="{677538DD-F661-4B8F-EA5D-A973E66CA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2" name="投影片編號版面配置區 4">
            <a:extLst>
              <a:ext uri="{FF2B5EF4-FFF2-40B4-BE49-F238E27FC236}">
                <a16:creationId xmlns:a16="http://schemas.microsoft.com/office/drawing/2014/main" xmlns="" id="{130F4BFC-2F52-95A1-FF63-EB83512CB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1B2D2B-745D-C844-8764-4C7EFAB7DE27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xmlns="" id="{66A8F4D3-84E8-4AED-94FB-DA7BD99F9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12644" name="Group 3">
            <a:extLst>
              <a:ext uri="{FF2B5EF4-FFF2-40B4-BE49-F238E27FC236}">
                <a16:creationId xmlns:a16="http://schemas.microsoft.com/office/drawing/2014/main" xmlns="" id="{C034D635-EE89-B317-7BBB-8E79F0865D9B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12674" name="Rectangle 4">
              <a:extLst>
                <a:ext uri="{FF2B5EF4-FFF2-40B4-BE49-F238E27FC236}">
                  <a16:creationId xmlns:a16="http://schemas.microsoft.com/office/drawing/2014/main" xmlns="" id="{8A9D2D89-E465-62C0-CF12-3D54FA666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75" name="Rectangle 5">
              <a:extLst>
                <a:ext uri="{FF2B5EF4-FFF2-40B4-BE49-F238E27FC236}">
                  <a16:creationId xmlns:a16="http://schemas.microsoft.com/office/drawing/2014/main" xmlns="" id="{9AA920E0-038A-0C91-72BC-B8F66238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76" name="Line 6">
              <a:extLst>
                <a:ext uri="{FF2B5EF4-FFF2-40B4-BE49-F238E27FC236}">
                  <a16:creationId xmlns:a16="http://schemas.microsoft.com/office/drawing/2014/main" xmlns="" id="{FA0AE472-6E50-D9EE-592A-D7F67EA95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12645" name="Line 7">
            <a:extLst>
              <a:ext uri="{FF2B5EF4-FFF2-40B4-BE49-F238E27FC236}">
                <a16:creationId xmlns:a16="http://schemas.microsoft.com/office/drawing/2014/main" xmlns="" id="{05D76FDE-F508-8084-1016-B0B9679F3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12646" name="Group 8">
            <a:extLst>
              <a:ext uri="{FF2B5EF4-FFF2-40B4-BE49-F238E27FC236}">
                <a16:creationId xmlns:a16="http://schemas.microsoft.com/office/drawing/2014/main" xmlns="" id="{25B91480-8705-9D52-173C-902EC6508163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12672" name="Rectangle 9">
              <a:extLst>
                <a:ext uri="{FF2B5EF4-FFF2-40B4-BE49-F238E27FC236}">
                  <a16:creationId xmlns:a16="http://schemas.microsoft.com/office/drawing/2014/main" xmlns="" id="{37260011-4487-F358-7686-EABE77CE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73" name="Rectangle 10">
              <a:extLst>
                <a:ext uri="{FF2B5EF4-FFF2-40B4-BE49-F238E27FC236}">
                  <a16:creationId xmlns:a16="http://schemas.microsoft.com/office/drawing/2014/main" xmlns="" id="{531EB0D0-3C6F-4035-D778-9E798B310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grpSp>
        <p:nvGrpSpPr>
          <p:cNvPr id="112647" name="Group 11">
            <a:extLst>
              <a:ext uri="{FF2B5EF4-FFF2-40B4-BE49-F238E27FC236}">
                <a16:creationId xmlns:a16="http://schemas.microsoft.com/office/drawing/2014/main" xmlns="" id="{9CD5BD4E-0C12-9D1E-652B-3D5327F8FD31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12667" name="Rectangle 12">
              <a:extLst>
                <a:ext uri="{FF2B5EF4-FFF2-40B4-BE49-F238E27FC236}">
                  <a16:creationId xmlns:a16="http://schemas.microsoft.com/office/drawing/2014/main" xmlns="" id="{B8DFAC4B-7304-E367-1EF7-25008525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營業</a:t>
              </a:r>
            </a:p>
          </p:txBody>
        </p:sp>
        <p:sp>
          <p:nvSpPr>
            <p:cNvPr id="112668" name="Rectangle 13">
              <a:extLst>
                <a:ext uri="{FF2B5EF4-FFF2-40B4-BE49-F238E27FC236}">
                  <a16:creationId xmlns:a16="http://schemas.microsoft.com/office/drawing/2014/main" xmlns="" id="{37682C10-A29A-B52C-E412-1B84B0E9F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產能規劃</a:t>
              </a:r>
            </a:p>
          </p:txBody>
        </p:sp>
        <p:sp>
          <p:nvSpPr>
            <p:cNvPr id="112669" name="Rectangle 14">
              <a:extLst>
                <a:ext uri="{FF2B5EF4-FFF2-40B4-BE49-F238E27FC236}">
                  <a16:creationId xmlns:a16="http://schemas.microsoft.com/office/drawing/2014/main" xmlns="" id="{F1FD250B-1698-F12B-F65D-C3DFE077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財務</a:t>
              </a:r>
            </a:p>
          </p:txBody>
        </p:sp>
        <p:sp>
          <p:nvSpPr>
            <p:cNvPr id="112670" name="Rectangle 15">
              <a:extLst>
                <a:ext uri="{FF2B5EF4-FFF2-40B4-BE49-F238E27FC236}">
                  <a16:creationId xmlns:a16="http://schemas.microsoft.com/office/drawing/2014/main" xmlns="" id="{46B9747B-3188-BE0B-BBF6-DE56AF166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採購</a:t>
              </a:r>
            </a:p>
          </p:txBody>
        </p:sp>
        <p:sp>
          <p:nvSpPr>
            <p:cNvPr id="112671" name="Rectangle 16">
              <a:extLst>
                <a:ext uri="{FF2B5EF4-FFF2-40B4-BE49-F238E27FC236}">
                  <a16:creationId xmlns:a16="http://schemas.microsoft.com/office/drawing/2014/main" xmlns="" id="{C6C511AD-5A21-BDFA-ADD9-68996442B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49" charset="-120"/>
                </a:rPr>
                <a:t>物流配送</a:t>
              </a:r>
            </a:p>
          </p:txBody>
        </p:sp>
      </p:grpSp>
      <p:grpSp>
        <p:nvGrpSpPr>
          <p:cNvPr id="112648" name="Group 17">
            <a:extLst>
              <a:ext uri="{FF2B5EF4-FFF2-40B4-BE49-F238E27FC236}">
                <a16:creationId xmlns:a16="http://schemas.microsoft.com/office/drawing/2014/main" xmlns="" id="{38271906-0A4B-C63C-08B9-E85BF67B9C9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12664" name="Rectangle 18">
              <a:extLst>
                <a:ext uri="{FF2B5EF4-FFF2-40B4-BE49-F238E27FC236}">
                  <a16:creationId xmlns:a16="http://schemas.microsoft.com/office/drawing/2014/main" xmlns="" id="{B89DE894-389C-432A-CB95-234DD54A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65" name="Rectangle 19">
              <a:extLst>
                <a:ext uri="{FF2B5EF4-FFF2-40B4-BE49-F238E27FC236}">
                  <a16:creationId xmlns:a16="http://schemas.microsoft.com/office/drawing/2014/main" xmlns="" id="{2346FF6A-4A27-0E40-3815-39D46CADB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66" name="Line 20">
              <a:extLst>
                <a:ext uri="{FF2B5EF4-FFF2-40B4-BE49-F238E27FC236}">
                  <a16:creationId xmlns:a16="http://schemas.microsoft.com/office/drawing/2014/main" xmlns="" id="{5FC4A016-D141-3EB6-58C1-62F4A29EC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12649" name="Group 21">
            <a:extLst>
              <a:ext uri="{FF2B5EF4-FFF2-40B4-BE49-F238E27FC236}">
                <a16:creationId xmlns:a16="http://schemas.microsoft.com/office/drawing/2014/main" xmlns="" id="{2E105597-82DE-AB60-DBB1-69C9BA37D5E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12661" name="Rectangle 22">
              <a:extLst>
                <a:ext uri="{FF2B5EF4-FFF2-40B4-BE49-F238E27FC236}">
                  <a16:creationId xmlns:a16="http://schemas.microsoft.com/office/drawing/2014/main" xmlns="" id="{DE8DD73E-15E6-C21C-058A-029547EF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物流管理</a:t>
              </a:r>
            </a:p>
          </p:txBody>
        </p:sp>
        <p:sp>
          <p:nvSpPr>
            <p:cNvPr id="112662" name="Rectangle 23">
              <a:extLst>
                <a:ext uri="{FF2B5EF4-FFF2-40B4-BE49-F238E27FC236}">
                  <a16:creationId xmlns:a16="http://schemas.microsoft.com/office/drawing/2014/main" xmlns="" id="{8245AC7B-F756-71C8-A541-934D4B873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銷售業務</a:t>
              </a:r>
            </a:p>
          </p:txBody>
        </p:sp>
        <p:sp>
          <p:nvSpPr>
            <p:cNvPr id="112663" name="Line 24">
              <a:extLst>
                <a:ext uri="{FF2B5EF4-FFF2-40B4-BE49-F238E27FC236}">
                  <a16:creationId xmlns:a16="http://schemas.microsoft.com/office/drawing/2014/main" xmlns="" id="{E2635AB9-AA17-1A98-3777-06E0F9C8D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12650" name="Group 25">
            <a:extLst>
              <a:ext uri="{FF2B5EF4-FFF2-40B4-BE49-F238E27FC236}">
                <a16:creationId xmlns:a16="http://schemas.microsoft.com/office/drawing/2014/main" xmlns="" id="{8EEC3C7D-D2EC-482D-A060-6B118E6D6973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12659" name="Rectangle 26">
              <a:extLst>
                <a:ext uri="{FF2B5EF4-FFF2-40B4-BE49-F238E27FC236}">
                  <a16:creationId xmlns:a16="http://schemas.microsoft.com/office/drawing/2014/main" xmlns="" id="{B3E1232C-FDFE-43C5-5B9E-558B3966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60" name="Rectangle 27">
              <a:extLst>
                <a:ext uri="{FF2B5EF4-FFF2-40B4-BE49-F238E27FC236}">
                  <a16:creationId xmlns:a16="http://schemas.microsoft.com/office/drawing/2014/main" xmlns="" id="{A6D612F3-8FAF-7011-43EA-EAC3C2DDE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grpSp>
        <p:nvGrpSpPr>
          <p:cNvPr id="112651" name="Group 28">
            <a:extLst>
              <a:ext uri="{FF2B5EF4-FFF2-40B4-BE49-F238E27FC236}">
                <a16:creationId xmlns:a16="http://schemas.microsoft.com/office/drawing/2014/main" xmlns="" id="{26E1AF4E-753E-FB36-04F4-737D6E086E3B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12657" name="Rectangle 29">
              <a:extLst>
                <a:ext uri="{FF2B5EF4-FFF2-40B4-BE49-F238E27FC236}">
                  <a16:creationId xmlns:a16="http://schemas.microsoft.com/office/drawing/2014/main" xmlns="" id="{E02ABC58-6C5F-13D3-4BBC-F28C81CD5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生產</a:t>
              </a:r>
            </a:p>
          </p:txBody>
        </p:sp>
        <p:sp>
          <p:nvSpPr>
            <p:cNvPr id="112658" name="Rectangle 30">
              <a:extLst>
                <a:ext uri="{FF2B5EF4-FFF2-40B4-BE49-F238E27FC236}">
                  <a16:creationId xmlns:a16="http://schemas.microsoft.com/office/drawing/2014/main" xmlns="" id="{3A0C3583-8C6B-771C-2960-F1C233E22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49" charset="-120"/>
                </a:rPr>
                <a:t>庫存</a:t>
              </a:r>
            </a:p>
          </p:txBody>
        </p:sp>
      </p:grpSp>
      <p:sp>
        <p:nvSpPr>
          <p:cNvPr id="112652" name="Line 31">
            <a:extLst>
              <a:ext uri="{FF2B5EF4-FFF2-40B4-BE49-F238E27FC236}">
                <a16:creationId xmlns:a16="http://schemas.microsoft.com/office/drawing/2014/main" xmlns="" id="{1863D7B4-77DD-DBC0-15C4-3CA945F5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3" name="Line 32">
            <a:extLst>
              <a:ext uri="{FF2B5EF4-FFF2-40B4-BE49-F238E27FC236}">
                <a16:creationId xmlns:a16="http://schemas.microsoft.com/office/drawing/2014/main" xmlns="" id="{D1E782D7-230E-9B37-8D2B-DE3CC2E50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4" name="Line 33">
            <a:extLst>
              <a:ext uri="{FF2B5EF4-FFF2-40B4-BE49-F238E27FC236}">
                <a16:creationId xmlns:a16="http://schemas.microsoft.com/office/drawing/2014/main" xmlns="" id="{6FA7AF51-B618-925D-13C1-BC9340EBD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5" name="Line 34">
            <a:extLst>
              <a:ext uri="{FF2B5EF4-FFF2-40B4-BE49-F238E27FC236}">
                <a16:creationId xmlns:a16="http://schemas.microsoft.com/office/drawing/2014/main" xmlns="" id="{57C6A4ED-73EB-A4F2-BEEC-BC5CEB5EF5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12656" name="Line 35">
            <a:extLst>
              <a:ext uri="{FF2B5EF4-FFF2-40B4-BE49-F238E27FC236}">
                <a16:creationId xmlns:a16="http://schemas.microsoft.com/office/drawing/2014/main" xmlns="" id="{4EC8D20F-5C88-C9FD-DF3D-42E9B8E18A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頁尾版面配置區 3">
            <a:extLst>
              <a:ext uri="{FF2B5EF4-FFF2-40B4-BE49-F238E27FC236}">
                <a16:creationId xmlns:a16="http://schemas.microsoft.com/office/drawing/2014/main" xmlns="" id="{60DE317C-2CF8-2799-25AD-FD18E53CB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6" name="投影片編號版面配置區 4">
            <a:extLst>
              <a:ext uri="{FF2B5EF4-FFF2-40B4-BE49-F238E27FC236}">
                <a16:creationId xmlns:a16="http://schemas.microsoft.com/office/drawing/2014/main" xmlns="" id="{B175C6D0-CEAE-1ADC-473D-AB1D893FD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1BB8E4-4F48-4D45-B5C6-36A107C358CF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xmlns="" id="{2CE28E3D-D895-5310-DD34-B62DA83FE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xmlns="" id="{466646BC-6E62-D8D4-DE6E-B88D89DCE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94F7C8C-93AC-0BCB-EEBC-55DC3DB2AAD2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頁尾版面配置區 3">
            <a:extLst>
              <a:ext uri="{FF2B5EF4-FFF2-40B4-BE49-F238E27FC236}">
                <a16:creationId xmlns:a16="http://schemas.microsoft.com/office/drawing/2014/main" xmlns="" id="{1AE8786C-6C47-9732-9FB8-7D3230F8C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4" name="投影片編號版面配置區 4">
            <a:extLst>
              <a:ext uri="{FF2B5EF4-FFF2-40B4-BE49-F238E27FC236}">
                <a16:creationId xmlns:a16="http://schemas.microsoft.com/office/drawing/2014/main" xmlns="" id="{B24618F5-2DAB-2A0E-A649-052604BB7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B44C35-FCA4-7944-8D8F-58CEA474BB52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xmlns="" id="{D0B70C97-E903-A8B2-3E5F-2A47AD43F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xmlns="" id="{4885B054-CE54-CDA7-18FA-F49BFEE7F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49" charset="-120"/>
                <a:sym typeface="Wingdings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頁尾版面配置區 4">
            <a:extLst>
              <a:ext uri="{FF2B5EF4-FFF2-40B4-BE49-F238E27FC236}">
                <a16:creationId xmlns:a16="http://schemas.microsoft.com/office/drawing/2014/main" xmlns="" id="{4BD031BE-4165-BD5B-2152-9940F5C217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7762" name="投影片編號版面配置區 5">
            <a:extLst>
              <a:ext uri="{FF2B5EF4-FFF2-40B4-BE49-F238E27FC236}">
                <a16:creationId xmlns:a16="http://schemas.microsoft.com/office/drawing/2014/main" xmlns="" id="{E1F628CF-F562-AE11-A431-D926DF29F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5FF2CC-1E29-E94A-846D-58438752EAD1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xmlns="" id="{2614424A-7E5C-8B55-433C-348C1F102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xmlns="" id="{3CBB986E-84E1-79DF-F618-76E099641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17765" name="Picture 4">
            <a:extLst>
              <a:ext uri="{FF2B5EF4-FFF2-40B4-BE49-F238E27FC236}">
                <a16:creationId xmlns:a16="http://schemas.microsoft.com/office/drawing/2014/main" xmlns="" id="{43DED694-64C0-AECD-165A-D92FFB3E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Rectangle 5">
            <a:extLst>
              <a:ext uri="{FF2B5EF4-FFF2-40B4-BE49-F238E27FC236}">
                <a16:creationId xmlns:a16="http://schemas.microsoft.com/office/drawing/2014/main" xmlns="" id="{88628554-24EA-D79C-5F78-7919394F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767" name="Freeform 6">
            <a:extLst>
              <a:ext uri="{FF2B5EF4-FFF2-40B4-BE49-F238E27FC236}">
                <a16:creationId xmlns:a16="http://schemas.microsoft.com/office/drawing/2014/main" xmlns="" id="{1369CD4E-20F1-FC3F-D8A0-A37C97276978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68" name="Freeform 7">
            <a:extLst>
              <a:ext uri="{FF2B5EF4-FFF2-40B4-BE49-F238E27FC236}">
                <a16:creationId xmlns:a16="http://schemas.microsoft.com/office/drawing/2014/main" xmlns="" id="{ACFC99FF-9D56-B5DF-2001-FD072ED13480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69" name="Line 8">
            <a:extLst>
              <a:ext uri="{FF2B5EF4-FFF2-40B4-BE49-F238E27FC236}">
                <a16:creationId xmlns:a16="http://schemas.microsoft.com/office/drawing/2014/main" xmlns="" id="{F1379863-8C06-0CEE-777C-81C3129A8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0" name="Line 9">
            <a:extLst>
              <a:ext uri="{FF2B5EF4-FFF2-40B4-BE49-F238E27FC236}">
                <a16:creationId xmlns:a16="http://schemas.microsoft.com/office/drawing/2014/main" xmlns="" id="{9528E4AF-24DA-A97B-3714-5C3376C6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1" name="Freeform 10">
            <a:extLst>
              <a:ext uri="{FF2B5EF4-FFF2-40B4-BE49-F238E27FC236}">
                <a16:creationId xmlns:a16="http://schemas.microsoft.com/office/drawing/2014/main" xmlns="" id="{8C519E34-EFD0-9F97-7113-63909647233D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72" name="Freeform 11">
            <a:extLst>
              <a:ext uri="{FF2B5EF4-FFF2-40B4-BE49-F238E27FC236}">
                <a16:creationId xmlns:a16="http://schemas.microsoft.com/office/drawing/2014/main" xmlns="" id="{A08766CF-5AD4-919E-2BCB-BD395230E9AD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73" name="Rectangle 12">
            <a:extLst>
              <a:ext uri="{FF2B5EF4-FFF2-40B4-BE49-F238E27FC236}">
                <a16:creationId xmlns:a16="http://schemas.microsoft.com/office/drawing/2014/main" xmlns="" id="{109B54EB-D5D1-4638-9E74-0435FA63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pic>
        <p:nvPicPr>
          <p:cNvPr id="117774" name="Picture 13">
            <a:extLst>
              <a:ext uri="{FF2B5EF4-FFF2-40B4-BE49-F238E27FC236}">
                <a16:creationId xmlns:a16="http://schemas.microsoft.com/office/drawing/2014/main" xmlns="" id="{BA1134AA-71EC-7F08-1F34-9BC85469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Rectangle 14">
            <a:extLst>
              <a:ext uri="{FF2B5EF4-FFF2-40B4-BE49-F238E27FC236}">
                <a16:creationId xmlns:a16="http://schemas.microsoft.com/office/drawing/2014/main" xmlns="" id="{3DB22925-022F-4594-2DB5-6BED1ECC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776" name="Line 15">
            <a:extLst>
              <a:ext uri="{FF2B5EF4-FFF2-40B4-BE49-F238E27FC236}">
                <a16:creationId xmlns:a16="http://schemas.microsoft.com/office/drawing/2014/main" xmlns="" id="{6E46606C-6F1D-E592-9DF9-BB1B4D01A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7" name="Line 16">
            <a:extLst>
              <a:ext uri="{FF2B5EF4-FFF2-40B4-BE49-F238E27FC236}">
                <a16:creationId xmlns:a16="http://schemas.microsoft.com/office/drawing/2014/main" xmlns="" id="{10AE5862-9815-6B1F-7524-6EFC11B4A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8" name="Line 17">
            <a:extLst>
              <a:ext uri="{FF2B5EF4-FFF2-40B4-BE49-F238E27FC236}">
                <a16:creationId xmlns:a16="http://schemas.microsoft.com/office/drawing/2014/main" xmlns="" id="{B67092BE-175E-FCB1-F4ED-6C74F741A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79" name="Line 18">
            <a:extLst>
              <a:ext uri="{FF2B5EF4-FFF2-40B4-BE49-F238E27FC236}">
                <a16:creationId xmlns:a16="http://schemas.microsoft.com/office/drawing/2014/main" xmlns="" id="{823F5713-B739-2687-6E17-D21698434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0" name="Freeform 19">
            <a:extLst>
              <a:ext uri="{FF2B5EF4-FFF2-40B4-BE49-F238E27FC236}">
                <a16:creationId xmlns:a16="http://schemas.microsoft.com/office/drawing/2014/main" xmlns="" id="{51BCF9C6-6865-BD9A-379C-B491570D00FA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1" name="Freeform 20">
            <a:extLst>
              <a:ext uri="{FF2B5EF4-FFF2-40B4-BE49-F238E27FC236}">
                <a16:creationId xmlns:a16="http://schemas.microsoft.com/office/drawing/2014/main" xmlns="" id="{97D99C17-BD76-48A3-13E2-5B651EDBC4D3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2" name="Line 21">
            <a:extLst>
              <a:ext uri="{FF2B5EF4-FFF2-40B4-BE49-F238E27FC236}">
                <a16:creationId xmlns:a16="http://schemas.microsoft.com/office/drawing/2014/main" xmlns="" id="{457A5778-E8F5-BC1E-84D3-F49525F92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3" name="Rectangle 22">
            <a:extLst>
              <a:ext uri="{FF2B5EF4-FFF2-40B4-BE49-F238E27FC236}">
                <a16:creationId xmlns:a16="http://schemas.microsoft.com/office/drawing/2014/main" xmlns="" id="{75F71672-8F0A-4495-8DFB-86253A6C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784" name="Freeform 23">
            <a:extLst>
              <a:ext uri="{FF2B5EF4-FFF2-40B4-BE49-F238E27FC236}">
                <a16:creationId xmlns:a16="http://schemas.microsoft.com/office/drawing/2014/main" xmlns="" id="{B3A6E979-A92E-E911-758E-72B8B2822FE1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5" name="Freeform 24">
            <a:extLst>
              <a:ext uri="{FF2B5EF4-FFF2-40B4-BE49-F238E27FC236}">
                <a16:creationId xmlns:a16="http://schemas.microsoft.com/office/drawing/2014/main" xmlns="" id="{E55EF860-1819-063A-64B7-CAB59EC81488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6" name="Line 25">
            <a:extLst>
              <a:ext uri="{FF2B5EF4-FFF2-40B4-BE49-F238E27FC236}">
                <a16:creationId xmlns:a16="http://schemas.microsoft.com/office/drawing/2014/main" xmlns="" id="{297034C5-94EB-C0B7-9E3F-2E9389BE48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7" name="Line 26">
            <a:extLst>
              <a:ext uri="{FF2B5EF4-FFF2-40B4-BE49-F238E27FC236}">
                <a16:creationId xmlns:a16="http://schemas.microsoft.com/office/drawing/2014/main" xmlns="" id="{F8120A4B-BFCF-4DA4-CAE9-7DD9CA091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88" name="Freeform 27">
            <a:extLst>
              <a:ext uri="{FF2B5EF4-FFF2-40B4-BE49-F238E27FC236}">
                <a16:creationId xmlns:a16="http://schemas.microsoft.com/office/drawing/2014/main" xmlns="" id="{F05E3D8E-B4D3-EA58-5F78-E75E41F5619F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89" name="Freeform 28">
            <a:extLst>
              <a:ext uri="{FF2B5EF4-FFF2-40B4-BE49-F238E27FC236}">
                <a16:creationId xmlns:a16="http://schemas.microsoft.com/office/drawing/2014/main" xmlns="" id="{CA1B4484-AF08-3DA2-A4FB-8F4613730DED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790" name="Rectangle 29">
            <a:extLst>
              <a:ext uri="{FF2B5EF4-FFF2-40B4-BE49-F238E27FC236}">
                <a16:creationId xmlns:a16="http://schemas.microsoft.com/office/drawing/2014/main" xmlns="" id="{5AB174D2-B160-1B01-AAFB-499B7F0C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791" name="Line 30">
            <a:extLst>
              <a:ext uri="{FF2B5EF4-FFF2-40B4-BE49-F238E27FC236}">
                <a16:creationId xmlns:a16="http://schemas.microsoft.com/office/drawing/2014/main" xmlns="" id="{4A7212C7-68DD-E00C-84A3-833BA42F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2" name="Line 31">
            <a:extLst>
              <a:ext uri="{FF2B5EF4-FFF2-40B4-BE49-F238E27FC236}">
                <a16:creationId xmlns:a16="http://schemas.microsoft.com/office/drawing/2014/main" xmlns="" id="{262003CD-4C1E-F8B9-F084-B9DD2D96C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3" name="Freeform 32">
            <a:extLst>
              <a:ext uri="{FF2B5EF4-FFF2-40B4-BE49-F238E27FC236}">
                <a16:creationId xmlns:a16="http://schemas.microsoft.com/office/drawing/2014/main" xmlns="" id="{A25D08B8-AF3E-1396-34F1-E015A4672FEF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4" name="Freeform 33">
            <a:extLst>
              <a:ext uri="{FF2B5EF4-FFF2-40B4-BE49-F238E27FC236}">
                <a16:creationId xmlns:a16="http://schemas.microsoft.com/office/drawing/2014/main" xmlns="" id="{2EFA0F8B-A6CE-D772-F803-D0800EF36181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5" name="Rectangle 34">
            <a:extLst>
              <a:ext uri="{FF2B5EF4-FFF2-40B4-BE49-F238E27FC236}">
                <a16:creationId xmlns:a16="http://schemas.microsoft.com/office/drawing/2014/main" xmlns="" id="{72A4656A-2D64-B645-9017-A90A55AC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pic>
        <p:nvPicPr>
          <p:cNvPr id="117796" name="Picture 35">
            <a:extLst>
              <a:ext uri="{FF2B5EF4-FFF2-40B4-BE49-F238E27FC236}">
                <a16:creationId xmlns:a16="http://schemas.microsoft.com/office/drawing/2014/main" xmlns="" id="{EBEF27A9-28DD-B6F0-1ABC-FE1D0C70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7" name="Freeform 36">
            <a:extLst>
              <a:ext uri="{FF2B5EF4-FFF2-40B4-BE49-F238E27FC236}">
                <a16:creationId xmlns:a16="http://schemas.microsoft.com/office/drawing/2014/main" xmlns="" id="{F6A50B39-20CD-4DE9-2B28-AC4E47B3C75A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8" name="Freeform 37">
            <a:extLst>
              <a:ext uri="{FF2B5EF4-FFF2-40B4-BE49-F238E27FC236}">
                <a16:creationId xmlns:a16="http://schemas.microsoft.com/office/drawing/2014/main" xmlns="" id="{721A5E02-BCA4-89DF-60AF-B8D05903A52A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799" name="Line 38">
            <a:extLst>
              <a:ext uri="{FF2B5EF4-FFF2-40B4-BE49-F238E27FC236}">
                <a16:creationId xmlns:a16="http://schemas.microsoft.com/office/drawing/2014/main" xmlns="" id="{02C23964-4960-23BB-9BF4-54B7C5F19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0" name="Line 39">
            <a:extLst>
              <a:ext uri="{FF2B5EF4-FFF2-40B4-BE49-F238E27FC236}">
                <a16:creationId xmlns:a16="http://schemas.microsoft.com/office/drawing/2014/main" xmlns="" id="{102782C1-35DC-4AC8-36F8-B3D850E1C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1" name="Freeform 40">
            <a:extLst>
              <a:ext uri="{FF2B5EF4-FFF2-40B4-BE49-F238E27FC236}">
                <a16:creationId xmlns:a16="http://schemas.microsoft.com/office/drawing/2014/main" xmlns="" id="{43062B0F-7E11-BBFD-0550-2DB1C28B9319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02" name="Freeform 41">
            <a:extLst>
              <a:ext uri="{FF2B5EF4-FFF2-40B4-BE49-F238E27FC236}">
                <a16:creationId xmlns:a16="http://schemas.microsoft.com/office/drawing/2014/main" xmlns="" id="{DE01708A-3A0D-AB4F-3697-59CFBC9F399C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7803" name="Picture 42">
            <a:extLst>
              <a:ext uri="{FF2B5EF4-FFF2-40B4-BE49-F238E27FC236}">
                <a16:creationId xmlns:a16="http://schemas.microsoft.com/office/drawing/2014/main" xmlns="" id="{1F35BAE4-1A84-5449-048C-D4E66D42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04" name="Rectangle 43">
            <a:extLst>
              <a:ext uri="{FF2B5EF4-FFF2-40B4-BE49-F238E27FC236}">
                <a16:creationId xmlns:a16="http://schemas.microsoft.com/office/drawing/2014/main" xmlns="" id="{35BB42C9-A8F4-BE3F-FE92-F2C91B25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805" name="Freeform 44">
            <a:extLst>
              <a:ext uri="{FF2B5EF4-FFF2-40B4-BE49-F238E27FC236}">
                <a16:creationId xmlns:a16="http://schemas.microsoft.com/office/drawing/2014/main" xmlns="" id="{3EB92654-9900-429D-1BBC-4E302CADE921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6" name="Freeform 45">
            <a:extLst>
              <a:ext uri="{FF2B5EF4-FFF2-40B4-BE49-F238E27FC236}">
                <a16:creationId xmlns:a16="http://schemas.microsoft.com/office/drawing/2014/main" xmlns="" id="{397E622C-75F0-B530-ED26-13DE41E050A8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7" name="Line 46">
            <a:extLst>
              <a:ext uri="{FF2B5EF4-FFF2-40B4-BE49-F238E27FC236}">
                <a16:creationId xmlns:a16="http://schemas.microsoft.com/office/drawing/2014/main" xmlns="" id="{4300F015-4525-E5EF-3DF3-CB1F1AF72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8" name="Line 47">
            <a:extLst>
              <a:ext uri="{FF2B5EF4-FFF2-40B4-BE49-F238E27FC236}">
                <a16:creationId xmlns:a16="http://schemas.microsoft.com/office/drawing/2014/main" xmlns="" id="{F6D79950-F0B7-9BB5-2B6D-D716187E8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09" name="Freeform 48">
            <a:extLst>
              <a:ext uri="{FF2B5EF4-FFF2-40B4-BE49-F238E27FC236}">
                <a16:creationId xmlns:a16="http://schemas.microsoft.com/office/drawing/2014/main" xmlns="" id="{F61CB91E-5F06-6DC5-D250-D5E2BB644CAD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0" name="Freeform 49">
            <a:extLst>
              <a:ext uri="{FF2B5EF4-FFF2-40B4-BE49-F238E27FC236}">
                <a16:creationId xmlns:a16="http://schemas.microsoft.com/office/drawing/2014/main" xmlns="" id="{5BE8ABAC-C15B-D48B-B82A-E692ACB607C4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7811" name="Picture 50">
            <a:extLst>
              <a:ext uri="{FF2B5EF4-FFF2-40B4-BE49-F238E27FC236}">
                <a16:creationId xmlns:a16="http://schemas.microsoft.com/office/drawing/2014/main" xmlns="" id="{63D4F2BA-D9FF-01B5-6C7D-2934329E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12" name="Rectangle 51">
            <a:extLst>
              <a:ext uri="{FF2B5EF4-FFF2-40B4-BE49-F238E27FC236}">
                <a16:creationId xmlns:a16="http://schemas.microsoft.com/office/drawing/2014/main" xmlns="" id="{06B1EBCA-BE7F-76DF-94B2-780303FB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7813" name="Freeform 52">
            <a:extLst>
              <a:ext uri="{FF2B5EF4-FFF2-40B4-BE49-F238E27FC236}">
                <a16:creationId xmlns:a16="http://schemas.microsoft.com/office/drawing/2014/main" xmlns="" id="{6DAB8436-92C4-C0BA-4DE3-E962DADF85C0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4" name="Freeform 53">
            <a:extLst>
              <a:ext uri="{FF2B5EF4-FFF2-40B4-BE49-F238E27FC236}">
                <a16:creationId xmlns:a16="http://schemas.microsoft.com/office/drawing/2014/main" xmlns="" id="{4F61F6DD-F6B9-FB3D-EC3D-B9A301D007CA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5" name="Line 54">
            <a:extLst>
              <a:ext uri="{FF2B5EF4-FFF2-40B4-BE49-F238E27FC236}">
                <a16:creationId xmlns:a16="http://schemas.microsoft.com/office/drawing/2014/main" xmlns="" id="{7547B6CD-5829-7941-A6A1-06D594A53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6" name="Line 55">
            <a:extLst>
              <a:ext uri="{FF2B5EF4-FFF2-40B4-BE49-F238E27FC236}">
                <a16:creationId xmlns:a16="http://schemas.microsoft.com/office/drawing/2014/main" xmlns="" id="{5BDBED14-712F-68BC-2201-66D55FC89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17" name="Freeform 56">
            <a:extLst>
              <a:ext uri="{FF2B5EF4-FFF2-40B4-BE49-F238E27FC236}">
                <a16:creationId xmlns:a16="http://schemas.microsoft.com/office/drawing/2014/main" xmlns="" id="{87283CBD-906E-138C-4C7E-175FA34A2DFA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8" name="Freeform 57">
            <a:extLst>
              <a:ext uri="{FF2B5EF4-FFF2-40B4-BE49-F238E27FC236}">
                <a16:creationId xmlns:a16="http://schemas.microsoft.com/office/drawing/2014/main" xmlns="" id="{EA06ED50-CCF5-43AB-893B-0A0E27479EF8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19" name="Rectangle 58">
            <a:extLst>
              <a:ext uri="{FF2B5EF4-FFF2-40B4-BE49-F238E27FC236}">
                <a16:creationId xmlns:a16="http://schemas.microsoft.com/office/drawing/2014/main" xmlns="" id="{4A4F08E6-952B-F602-E95D-A7DC9828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20" name="Rectangle 59">
            <a:extLst>
              <a:ext uri="{FF2B5EF4-FFF2-40B4-BE49-F238E27FC236}">
                <a16:creationId xmlns:a16="http://schemas.microsoft.com/office/drawing/2014/main" xmlns="" id="{A3DFB194-964A-155D-3B56-81F7B53E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49" charset="-120"/>
                <a:ea typeface="標楷體" panose="03000509000000000000" pitchFamily="49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21" name="Freeform 60">
            <a:extLst>
              <a:ext uri="{FF2B5EF4-FFF2-40B4-BE49-F238E27FC236}">
                <a16:creationId xmlns:a16="http://schemas.microsoft.com/office/drawing/2014/main" xmlns="" id="{14229E10-7E85-C4FD-8115-993DAAB8F269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2" name="Freeform 61">
            <a:extLst>
              <a:ext uri="{FF2B5EF4-FFF2-40B4-BE49-F238E27FC236}">
                <a16:creationId xmlns:a16="http://schemas.microsoft.com/office/drawing/2014/main" xmlns="" id="{A3AEB540-B434-211A-DF8F-2AA1C3EB847D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3" name="Freeform 62">
            <a:extLst>
              <a:ext uri="{FF2B5EF4-FFF2-40B4-BE49-F238E27FC236}">
                <a16:creationId xmlns:a16="http://schemas.microsoft.com/office/drawing/2014/main" xmlns="" id="{E0C06E49-0D5E-6E7C-6C44-8E6788DC71EF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4" name="Freeform 63">
            <a:extLst>
              <a:ext uri="{FF2B5EF4-FFF2-40B4-BE49-F238E27FC236}">
                <a16:creationId xmlns:a16="http://schemas.microsoft.com/office/drawing/2014/main" xmlns="" id="{21CA5DAB-A1EC-CD5E-0629-85B7D3E5C04E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5" name="Freeform 64">
            <a:extLst>
              <a:ext uri="{FF2B5EF4-FFF2-40B4-BE49-F238E27FC236}">
                <a16:creationId xmlns:a16="http://schemas.microsoft.com/office/drawing/2014/main" xmlns="" id="{BB53A3B5-A7DC-DACD-6BE9-50B837655575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7826" name="Freeform 65">
            <a:extLst>
              <a:ext uri="{FF2B5EF4-FFF2-40B4-BE49-F238E27FC236}">
                <a16:creationId xmlns:a16="http://schemas.microsoft.com/office/drawing/2014/main" xmlns="" id="{9E7AF544-8F58-3DA5-1739-2CF1D049B1EC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827" name="Rectangle 66">
            <a:extLst>
              <a:ext uri="{FF2B5EF4-FFF2-40B4-BE49-F238E27FC236}">
                <a16:creationId xmlns:a16="http://schemas.microsoft.com/office/drawing/2014/main" xmlns="" id="{8B880564-C185-9249-5DEF-BE79AAE4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49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49" charset="-120"/>
            </a:endParaRPr>
          </a:p>
        </p:txBody>
      </p:sp>
      <p:sp>
        <p:nvSpPr>
          <p:cNvPr id="117828" name="Rectangle 67">
            <a:extLst>
              <a:ext uri="{FF2B5EF4-FFF2-40B4-BE49-F238E27FC236}">
                <a16:creationId xmlns:a16="http://schemas.microsoft.com/office/drawing/2014/main" xmlns="" id="{1C917C89-38C7-718C-DD1A-98452D94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49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49" charset="-120"/>
            </a:endParaRPr>
          </a:p>
        </p:txBody>
      </p:sp>
      <p:sp>
        <p:nvSpPr>
          <p:cNvPr id="117829" name="Rectangle 68">
            <a:extLst>
              <a:ext uri="{FF2B5EF4-FFF2-40B4-BE49-F238E27FC236}">
                <a16:creationId xmlns:a16="http://schemas.microsoft.com/office/drawing/2014/main" xmlns="" id="{E2D50EB7-AADD-1ACA-280C-C443EFC7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49" charset="-120"/>
                <a:ea typeface="標楷體" panose="03000509000000000000" pitchFamily="49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49" charset="-120"/>
            </a:endParaRPr>
          </a:p>
        </p:txBody>
      </p:sp>
      <p:sp>
        <p:nvSpPr>
          <p:cNvPr id="117830" name="Rectangle 69">
            <a:extLst>
              <a:ext uri="{FF2B5EF4-FFF2-40B4-BE49-F238E27FC236}">
                <a16:creationId xmlns:a16="http://schemas.microsoft.com/office/drawing/2014/main" xmlns="" id="{028E68FB-549D-2CBB-F360-C1E90B99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sp>
        <p:nvSpPr>
          <p:cNvPr id="117831" name="Rectangle 70">
            <a:extLst>
              <a:ext uri="{FF2B5EF4-FFF2-40B4-BE49-F238E27FC236}">
                <a16:creationId xmlns:a16="http://schemas.microsoft.com/office/drawing/2014/main" xmlns="" id="{10F2EADE-96B3-3E9B-0475-BB834B6B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49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49" charset="-120"/>
                <a:ea typeface="標楷體" panose="03000509000000000000" pitchFamily="49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49" charset="-120"/>
              <a:ea typeface="標楷體" panose="03000509000000000000" pitchFamily="49" charset="-120"/>
            </a:endParaRPr>
          </a:p>
        </p:txBody>
      </p:sp>
      <p:pic>
        <p:nvPicPr>
          <p:cNvPr id="117832" name="Picture 71">
            <a:extLst>
              <a:ext uri="{FF2B5EF4-FFF2-40B4-BE49-F238E27FC236}">
                <a16:creationId xmlns:a16="http://schemas.microsoft.com/office/drawing/2014/main" xmlns="" id="{215FA42E-D1B0-4D08-26B8-4F074420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33" name="Rectangle 72">
            <a:extLst>
              <a:ext uri="{FF2B5EF4-FFF2-40B4-BE49-F238E27FC236}">
                <a16:creationId xmlns:a16="http://schemas.microsoft.com/office/drawing/2014/main" xmlns="" id="{4612DDB3-9B10-8584-5DEE-DBC2D4EC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頁尾版面配置區 3">
            <a:extLst>
              <a:ext uri="{FF2B5EF4-FFF2-40B4-BE49-F238E27FC236}">
                <a16:creationId xmlns:a16="http://schemas.microsoft.com/office/drawing/2014/main" xmlns="" id="{9178BC97-F2DA-4481-F89F-9895A5919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9810" name="投影片編號版面配置區 4">
            <a:extLst>
              <a:ext uri="{FF2B5EF4-FFF2-40B4-BE49-F238E27FC236}">
                <a16:creationId xmlns:a16="http://schemas.microsoft.com/office/drawing/2014/main" xmlns="" id="{7B55684E-8807-7BC2-215E-13E3CB810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0F85657-49B1-564B-8347-31708A7F5332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xmlns="" id="{460D8DCE-09AB-7BB2-7608-E3FC5DEE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xmlns="" id="{6B771D82-F08E-0903-AD5F-7FA6FBE9C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頁尾版面配置區 3">
            <a:extLst>
              <a:ext uri="{FF2B5EF4-FFF2-40B4-BE49-F238E27FC236}">
                <a16:creationId xmlns:a16="http://schemas.microsoft.com/office/drawing/2014/main" xmlns="" id="{1F8BB066-BE66-9821-1C23-57C6B5BC0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1858" name="投影片編號版面配置區 4">
            <a:extLst>
              <a:ext uri="{FF2B5EF4-FFF2-40B4-BE49-F238E27FC236}">
                <a16:creationId xmlns:a16="http://schemas.microsoft.com/office/drawing/2014/main" xmlns="" id="{001731CC-A966-90DF-2174-0E24EB521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C72FB5-21F4-6441-9AF5-4C8E83E4FDA3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xmlns="" id="{700789C2-A386-14BB-A86D-3ED2EF849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xmlns="" id="{C9B128BC-E814-DF49-73E2-54B9C5410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:a16="http://schemas.microsoft.com/office/drawing/2014/main" xmlns="" id="{D642C523-3757-5961-7883-67063730F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頁尾版面配置區 3">
            <a:extLst>
              <a:ext uri="{FF2B5EF4-FFF2-40B4-BE49-F238E27FC236}">
                <a16:creationId xmlns:a16="http://schemas.microsoft.com/office/drawing/2014/main" xmlns="" id="{735D1249-3A93-46A7-2B5E-6BB917BB2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2" name="投影片編號版面配置區 4">
            <a:extLst>
              <a:ext uri="{FF2B5EF4-FFF2-40B4-BE49-F238E27FC236}">
                <a16:creationId xmlns:a16="http://schemas.microsoft.com/office/drawing/2014/main" xmlns="" id="{5BC6CC45-C4A0-CBA8-B68C-C2B0F38F52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1D2DE41-A715-6B44-8ABA-1F9F546BE64E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xmlns="" id="{D9C20E97-82F5-B08C-34D3-225D3D84F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xmlns="" id="{92D36EE9-B717-078A-1A69-733769328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頁尾版面配置區 3">
            <a:extLst>
              <a:ext uri="{FF2B5EF4-FFF2-40B4-BE49-F238E27FC236}">
                <a16:creationId xmlns:a16="http://schemas.microsoft.com/office/drawing/2014/main" xmlns="" id="{095106BA-EF2D-F9A1-F719-0D7203A99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4" name="投影片編號版面配置區 4">
            <a:extLst>
              <a:ext uri="{FF2B5EF4-FFF2-40B4-BE49-F238E27FC236}">
                <a16:creationId xmlns:a16="http://schemas.microsoft.com/office/drawing/2014/main" xmlns="" id="{29145288-ECB9-418B-786A-C31216D0B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297D4BA-7459-7E47-9ADC-F51C70A50D66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F166435B-0F5B-88E4-02DA-9015CA451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xmlns="" id="{DD7D82EC-BAA5-4BC0-08A2-1C7FF7D2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全球化趨勢 ── </a:t>
            </a:r>
            <a:r>
              <a:rPr lang="en-US" altLang="zh-TW" sz="2400" dirty="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冷戰結束，東西對抗</a:t>
            </a:r>
            <a:r>
              <a:rPr lang="zh-TW" altLang="en-US" sz="2000" dirty="0" smtClean="0"/>
              <a:t>瓦解；東西</a:t>
            </a:r>
            <a:r>
              <a:rPr lang="zh-TW" altLang="en-US" sz="2000" dirty="0"/>
              <a:t>陣營經濟互通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IS </a:t>
            </a:r>
            <a:r>
              <a:rPr lang="zh-TW" altLang="en-US" sz="2000" dirty="0"/>
              <a:t>恐攻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中美關係：貿易</a:t>
            </a:r>
            <a:r>
              <a:rPr lang="zh-TW" altLang="en-US" sz="2000" dirty="0" smtClean="0"/>
              <a:t>戰爭</a:t>
            </a:r>
            <a:endParaRPr lang="en-US" altLang="zh-TW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 smtClean="0"/>
              <a:t>四、五大火藥庫</a:t>
            </a: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歐洲：共同市場</a:t>
            </a:r>
            <a:r>
              <a:rPr lang="en-US" altLang="zh-TW" sz="1800" dirty="0"/>
              <a:t>… </a:t>
            </a:r>
            <a:r>
              <a:rPr lang="en-US" altLang="zh-TW" sz="1800" dirty="0">
                <a:solidFill>
                  <a:srgbClr val="FF0000"/>
                </a:solidFill>
              </a:rPr>
              <a:t>but </a:t>
            </a:r>
            <a:r>
              <a:rPr lang="zh-TW" altLang="en-US" sz="1800" dirty="0">
                <a:solidFill>
                  <a:srgbClr val="FF0000"/>
                </a:solidFill>
              </a:rPr>
              <a:t>英國脫歐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/>
              <a:t>…</a:t>
            </a:r>
            <a:endParaRPr lang="zh-TW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北美：</a:t>
            </a:r>
            <a:r>
              <a:rPr lang="en-US" altLang="zh-TW" sz="1800" dirty="0"/>
              <a:t>NAFTA… </a:t>
            </a:r>
            <a:r>
              <a:rPr lang="en-US" altLang="zh-TW" sz="1800" dirty="0">
                <a:solidFill>
                  <a:srgbClr val="FF0000"/>
                </a:solidFill>
              </a:rPr>
              <a:t>but Trump </a:t>
            </a:r>
            <a:r>
              <a:rPr lang="en-US" altLang="zh-TW" sz="1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亞太：</a:t>
            </a:r>
            <a:r>
              <a:rPr lang="en-US" altLang="zh-TW" sz="1800" dirty="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遠東、近東的</a:t>
            </a:r>
            <a:r>
              <a:rPr lang="zh-TW" altLang="en-US" sz="1800" dirty="0" smtClean="0"/>
              <a:t>緊張：新以阿戰爭</a:t>
            </a:r>
            <a:endParaRPr lang="en-US" altLang="zh-TW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頁尾版面配置區 3">
            <a:extLst>
              <a:ext uri="{FF2B5EF4-FFF2-40B4-BE49-F238E27FC236}">
                <a16:creationId xmlns:a16="http://schemas.microsoft.com/office/drawing/2014/main" xmlns="" id="{B604BAD4-D192-97D1-DB94-809EA982C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0" name="投影片編號版面配置區 4">
            <a:extLst>
              <a:ext uri="{FF2B5EF4-FFF2-40B4-BE49-F238E27FC236}">
                <a16:creationId xmlns:a16="http://schemas.microsoft.com/office/drawing/2014/main" xmlns="" id="{59784187-3D55-4B6A-6BB5-13152E4EE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5ED11A-059C-834C-8EAC-D40C7E3780D8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xmlns="" id="{7892939F-EC5C-0728-9CF8-DE0873E25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xmlns="" id="{0F1D4548-C7C4-2592-837F-31966CCF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頁尾版面配置區 3">
            <a:extLst>
              <a:ext uri="{FF2B5EF4-FFF2-40B4-BE49-F238E27FC236}">
                <a16:creationId xmlns:a16="http://schemas.microsoft.com/office/drawing/2014/main" xmlns="" id="{02BB1B95-AEB6-7EE0-DF8E-92A4C2830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8" name="投影片編號版面配置區 4">
            <a:extLst>
              <a:ext uri="{FF2B5EF4-FFF2-40B4-BE49-F238E27FC236}">
                <a16:creationId xmlns:a16="http://schemas.microsoft.com/office/drawing/2014/main" xmlns="" id="{41EE4DDF-8E36-7C1D-2EDD-AF2D3C150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72910E-BD02-8741-9CCE-FC1100711960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xmlns="" id="{262297F9-5426-B308-4FF4-DFAF36FAB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xmlns="" id="{41DBC74E-48B6-EA7F-D03A-1128D1AF5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不應該將重心放在技術解決方案</a:t>
            </a:r>
          </a:p>
          <a:p>
            <a:pPr eaLnBrk="1" hangingPunct="1"/>
            <a:r>
              <a:rPr lang="zh-TW" altLang="en-US" dirty="0"/>
              <a:t>需要瞭解企業內外部運作的現狀、困難和機會</a:t>
            </a:r>
          </a:p>
          <a:p>
            <a:pPr eaLnBrk="1" hangingPunct="1"/>
            <a:r>
              <a:rPr lang="zh-TW" altLang="en-US" dirty="0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 dirty="0"/>
              <a:t>在管理面求新的解決方案</a:t>
            </a:r>
          </a:p>
          <a:p>
            <a:pPr lvl="1" eaLnBrk="1" hangingPunct="1"/>
            <a:r>
              <a:rPr lang="zh-TW" altLang="en-US" dirty="0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頁尾版面配置區 3">
            <a:extLst>
              <a:ext uri="{FF2B5EF4-FFF2-40B4-BE49-F238E27FC236}">
                <a16:creationId xmlns:a16="http://schemas.microsoft.com/office/drawing/2014/main" xmlns="" id="{210B9014-38BF-5F9E-5833-EF39E814F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2" name="投影片編號版面配置區 4">
            <a:extLst>
              <a:ext uri="{FF2B5EF4-FFF2-40B4-BE49-F238E27FC236}">
                <a16:creationId xmlns:a16="http://schemas.microsoft.com/office/drawing/2014/main" xmlns="" id="{60724B4C-E7BC-F4BA-24BA-384C6E2D2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36E52AE-8A80-1E42-AE41-A60B70EDE5AA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F51A5D26-4929-7DEA-48E0-51B589421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4FCC4330-38C9-A00D-6CCE-3EBB0123E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81925" name="Picture 4">
            <a:extLst>
              <a:ext uri="{FF2B5EF4-FFF2-40B4-BE49-F238E27FC236}">
                <a16:creationId xmlns:a16="http://schemas.microsoft.com/office/drawing/2014/main" xmlns="" id="{937BE492-B69C-1376-CB3F-934E3C57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頁尾版面配置區 3">
            <a:extLst>
              <a:ext uri="{FF2B5EF4-FFF2-40B4-BE49-F238E27FC236}">
                <a16:creationId xmlns:a16="http://schemas.microsoft.com/office/drawing/2014/main" xmlns="" id="{90A3FDC9-0178-A272-F181-357785EA5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0" name="投影片編號版面配置區 4">
            <a:extLst>
              <a:ext uri="{FF2B5EF4-FFF2-40B4-BE49-F238E27FC236}">
                <a16:creationId xmlns:a16="http://schemas.microsoft.com/office/drawing/2014/main" xmlns="" id="{AE8EDC8B-5431-B8A9-35E1-6EF9DE8BF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D688CA-1C70-1D47-B8C6-A0E13947ABB9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xmlns="" id="{1A0F7554-DD57-B2BF-D6E1-C94A8958C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xmlns="" id="{AAE88AEB-0243-B92A-CDF4-F25531CF5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頁尾版面配置區 3">
            <a:extLst>
              <a:ext uri="{FF2B5EF4-FFF2-40B4-BE49-F238E27FC236}">
                <a16:creationId xmlns:a16="http://schemas.microsoft.com/office/drawing/2014/main" xmlns="" id="{7DC32536-0A9F-33B5-3B8B-4604C27DB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8" name="投影片編號版面配置區 4">
            <a:extLst>
              <a:ext uri="{FF2B5EF4-FFF2-40B4-BE49-F238E27FC236}">
                <a16:creationId xmlns:a16="http://schemas.microsoft.com/office/drawing/2014/main" xmlns="" id="{6A6A56E3-4807-F7A4-6719-4844CC3BD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4B8C36-5958-F44F-95DE-B82C7B2CA34D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Freeform 2">
            <a:extLst>
              <a:ext uri="{FF2B5EF4-FFF2-40B4-BE49-F238E27FC236}">
                <a16:creationId xmlns:a16="http://schemas.microsoft.com/office/drawing/2014/main" xmlns="" id="{52D6F825-E513-095E-378A-A4F8E594901B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0" name="Freeform 3">
            <a:extLst>
              <a:ext uri="{FF2B5EF4-FFF2-40B4-BE49-F238E27FC236}">
                <a16:creationId xmlns:a16="http://schemas.microsoft.com/office/drawing/2014/main" xmlns="" id="{5BD6723C-3D44-C16E-8DC6-D53B16DAF0D8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1" name="Freeform 4">
            <a:extLst>
              <a:ext uri="{FF2B5EF4-FFF2-40B4-BE49-F238E27FC236}">
                <a16:creationId xmlns:a16="http://schemas.microsoft.com/office/drawing/2014/main" xmlns="" id="{29818CFB-470B-B68D-6B6A-7AD988685852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2" name="Freeform 5">
            <a:extLst>
              <a:ext uri="{FF2B5EF4-FFF2-40B4-BE49-F238E27FC236}">
                <a16:creationId xmlns:a16="http://schemas.microsoft.com/office/drawing/2014/main" xmlns="" id="{0E835E81-3AD5-5D4C-ABFF-F1C1DDD71521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23" name="Rectangle 6">
            <a:extLst>
              <a:ext uri="{FF2B5EF4-FFF2-40B4-BE49-F238E27FC236}">
                <a16:creationId xmlns:a16="http://schemas.microsoft.com/office/drawing/2014/main" xmlns="" id="{D73FBC11-FC8A-3C0C-3FE6-882117C9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86024" name="Rectangle 7">
            <a:extLst>
              <a:ext uri="{FF2B5EF4-FFF2-40B4-BE49-F238E27FC236}">
                <a16:creationId xmlns:a16="http://schemas.microsoft.com/office/drawing/2014/main" xmlns="" id="{DDCFDABF-9605-3297-C6F3-5E4D35A9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86025" name="Rectangle 8">
            <a:extLst>
              <a:ext uri="{FF2B5EF4-FFF2-40B4-BE49-F238E27FC236}">
                <a16:creationId xmlns:a16="http://schemas.microsoft.com/office/drawing/2014/main" xmlns="" id="{354903F1-72D1-5C58-C24B-D5E11829C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86026" name="Rectangle 9">
            <a:extLst>
              <a:ext uri="{FF2B5EF4-FFF2-40B4-BE49-F238E27FC236}">
                <a16:creationId xmlns:a16="http://schemas.microsoft.com/office/drawing/2014/main" xmlns="" id="{F056505E-DCF3-AE52-11A3-05E0FF35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86027" name="Rectangle 10">
            <a:extLst>
              <a:ext uri="{FF2B5EF4-FFF2-40B4-BE49-F238E27FC236}">
                <a16:creationId xmlns:a16="http://schemas.microsoft.com/office/drawing/2014/main" xmlns="" id="{17C46384-9A9E-2EBD-FFE4-4AA5552D8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86028" name="Rectangle 11">
            <a:extLst>
              <a:ext uri="{FF2B5EF4-FFF2-40B4-BE49-F238E27FC236}">
                <a16:creationId xmlns:a16="http://schemas.microsoft.com/office/drawing/2014/main" xmlns="" id="{FC2D4C11-DE85-6076-651E-1E577AC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86029" name="Rectangle 12">
            <a:extLst>
              <a:ext uri="{FF2B5EF4-FFF2-40B4-BE49-F238E27FC236}">
                <a16:creationId xmlns:a16="http://schemas.microsoft.com/office/drawing/2014/main" xmlns="" id="{9FC2A10C-01AB-B30B-A581-0DCA8719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86030" name="Rectangle 13">
            <a:extLst>
              <a:ext uri="{FF2B5EF4-FFF2-40B4-BE49-F238E27FC236}">
                <a16:creationId xmlns:a16="http://schemas.microsoft.com/office/drawing/2014/main" xmlns="" id="{6EF77005-F15C-5823-B30A-97F39395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86031" name="Line 14">
            <a:extLst>
              <a:ext uri="{FF2B5EF4-FFF2-40B4-BE49-F238E27FC236}">
                <a16:creationId xmlns:a16="http://schemas.microsoft.com/office/drawing/2014/main" xmlns="" id="{853DA529-2211-5BBC-FE0C-6E502D38A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32" name="Line 15">
            <a:extLst>
              <a:ext uri="{FF2B5EF4-FFF2-40B4-BE49-F238E27FC236}">
                <a16:creationId xmlns:a16="http://schemas.microsoft.com/office/drawing/2014/main" xmlns="" id="{3B38FB88-89FD-5E7A-E3BD-063B418FD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033" name="Line 16">
            <a:extLst>
              <a:ext uri="{FF2B5EF4-FFF2-40B4-BE49-F238E27FC236}">
                <a16:creationId xmlns:a16="http://schemas.microsoft.com/office/drawing/2014/main" xmlns="" id="{22CBEEC4-60A3-29E4-5534-24A2A431F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6034" name="Picture 17">
            <a:extLst>
              <a:ext uri="{FF2B5EF4-FFF2-40B4-BE49-F238E27FC236}">
                <a16:creationId xmlns:a16="http://schemas.microsoft.com/office/drawing/2014/main" xmlns="" id="{B5CD6192-9D0F-F89B-5B27-DFF1182E23B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xmlns="" id="{4A1A3A7B-0493-061D-402B-F73311C05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xmlns="" id="{BBC4FAC0-553C-8933-9670-31128AF1E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</a:t>
            </a:r>
            <a:r>
              <a:rPr lang="zh-TW" altLang="en-US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Covid-19 </a:t>
            </a:r>
            <a:r>
              <a:rPr lang="zh-TW" altLang="en-US" sz="2000" dirty="0" smtClean="0">
                <a:solidFill>
                  <a:srgbClr val="FF0000"/>
                </a:solidFill>
              </a:rPr>
              <a:t>這</a:t>
            </a:r>
            <a:r>
              <a:rPr lang="zh-TW" altLang="en-US" sz="2000" dirty="0">
                <a:solidFill>
                  <a:srgbClr val="FF0000"/>
                </a:solidFill>
              </a:rPr>
              <a:t>種問題，對供應鏈形成莫大的挑戰</a:t>
            </a:r>
          </a:p>
        </p:txBody>
      </p:sp>
      <p:sp>
        <p:nvSpPr>
          <p:cNvPr id="88067" name="投影片編號版面配置區 4">
            <a:extLst>
              <a:ext uri="{FF2B5EF4-FFF2-40B4-BE49-F238E27FC236}">
                <a16:creationId xmlns:a16="http://schemas.microsoft.com/office/drawing/2014/main" xmlns="" id="{5F491A87-CAD1-0CF1-0DAE-0DA6491AB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95B7A3-A7EF-A445-819F-F5E3755BF1B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8068" name="頁尾版面配置區 9">
            <a:extLst>
              <a:ext uri="{FF2B5EF4-FFF2-40B4-BE49-F238E27FC236}">
                <a16:creationId xmlns:a16="http://schemas.microsoft.com/office/drawing/2014/main" xmlns="" id="{1EE71E8E-944E-8640-4048-1F9DF5FA0F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xmlns="" id="{DA25B053-F6C2-4499-E082-795F46E52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xmlns="" id="{09176C77-DFD3-D044-1455-3E8E0354A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itchFamily="2" charset="2"/>
              <a:buNone/>
            </a:pPr>
            <a:endParaRPr lang="en-US" altLang="zh-TW" sz="2800"/>
          </a:p>
        </p:txBody>
      </p:sp>
      <p:sp>
        <p:nvSpPr>
          <p:cNvPr id="90115" name="頁尾版面配置區 7">
            <a:extLst>
              <a:ext uri="{FF2B5EF4-FFF2-40B4-BE49-F238E27FC236}">
                <a16:creationId xmlns:a16="http://schemas.microsoft.com/office/drawing/2014/main" xmlns="" id="{E54D4BE0-47D4-A23D-0543-CAAE744E6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6" name="投影片編號版面配置區 8">
            <a:extLst>
              <a:ext uri="{FF2B5EF4-FFF2-40B4-BE49-F238E27FC236}">
                <a16:creationId xmlns:a16="http://schemas.microsoft.com/office/drawing/2014/main" xmlns="" id="{AFEF54B9-0AD5-16F0-9748-DA95FC171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1AFCED-6EE5-EA47-9FDD-338110B7FF6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頁尾版面配置區 3">
            <a:extLst>
              <a:ext uri="{FF2B5EF4-FFF2-40B4-BE49-F238E27FC236}">
                <a16:creationId xmlns:a16="http://schemas.microsoft.com/office/drawing/2014/main" xmlns="" id="{7D5142E8-4F3A-D277-3410-10A9DDE781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2" name="投影片編號版面配置區 4">
            <a:extLst>
              <a:ext uri="{FF2B5EF4-FFF2-40B4-BE49-F238E27FC236}">
                <a16:creationId xmlns:a16="http://schemas.microsoft.com/office/drawing/2014/main" xmlns="" id="{A798C1D6-D9C9-87E5-9986-C64A84820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22EA8D0-0173-1A46-BA45-7E395058EFE4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AB247B48-E812-01DE-1CFF-7F8EBB99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xmlns="" id="{D6AA7CA5-AB88-6CD7-A4CD-9212BCF6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92165" name="Rectangle 4">
            <a:extLst>
              <a:ext uri="{FF2B5EF4-FFF2-40B4-BE49-F238E27FC236}">
                <a16:creationId xmlns:a16="http://schemas.microsoft.com/office/drawing/2014/main" xmlns="" id="{EFEF7FD7-0BC7-7796-783F-55CD79F50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油價大幅波動 </a:t>
            </a:r>
            <a:r>
              <a:rPr lang="en-US" altLang="zh-TW" sz="2000" dirty="0">
                <a:solidFill>
                  <a:srgbClr val="CC3300"/>
                </a:solidFill>
              </a:rPr>
              <a:t>(USD 40 </a:t>
            </a:r>
            <a:r>
              <a:rPr lang="en-US" altLang="zh-TW" sz="2000" dirty="0">
                <a:solidFill>
                  <a:srgbClr val="CC3300"/>
                </a:solidFill>
                <a:sym typeface="Wingdings" pitchFamily="2" charset="2"/>
              </a:rPr>
              <a:t> 150 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30</a:t>
            </a:r>
            <a:r>
              <a:rPr lang="en-US" altLang="zh-TW" sz="2000" dirty="0">
                <a:solidFill>
                  <a:srgbClr val="CC3300"/>
                </a:solidFill>
              </a:rPr>
              <a:t>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 120 </a:t>
            </a:r>
            <a:r>
              <a:rPr lang="en-US" altLang="zh-TW" sz="2000" dirty="0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altLang="zh-TW" sz="2000" dirty="0" smtClean="0">
                <a:solidFill>
                  <a:srgbClr val="CC3300"/>
                </a:solidFill>
                <a:sym typeface="Wingdings" pitchFamily="2" charset="2"/>
              </a:rPr>
              <a:t>80)</a:t>
            </a:r>
            <a:endParaRPr lang="zh-TW" altLang="en-US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委外退潮</a:t>
            </a:r>
            <a:endParaRPr lang="en-US" altLang="zh-TW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D54B4A7-7A56-E711-81E9-0CC859D1374F}"/>
              </a:ext>
            </a:extLst>
          </p:cNvPr>
          <p:cNvSpPr/>
          <p:nvPr/>
        </p:nvSpPr>
        <p:spPr>
          <a:xfrm>
            <a:off x="1258888" y="5445125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EC7510F-AF62-0CA0-B9D9-AF9B8243E847}"/>
              </a:ext>
            </a:extLst>
          </p:cNvPr>
          <p:cNvSpPr/>
          <p:nvPr/>
        </p:nvSpPr>
        <p:spPr>
          <a:xfrm>
            <a:off x="4067944" y="5445224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92607B0-DD0F-0AF9-33B9-657513E7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45125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1596</Words>
  <Application>Microsoft Office PowerPoint</Application>
  <PresentationFormat>如螢幕大小 (4:3)</PresentationFormat>
  <Paragraphs>385</Paragraphs>
  <Slides>31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SimHei</vt:lpstr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預設簡報設計</vt:lpstr>
      <vt:lpstr>科技發展和全球競爭條件的改變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2019-2022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CKFarn</cp:lastModifiedBy>
  <cp:revision>172</cp:revision>
  <dcterms:created xsi:type="dcterms:W3CDTF">1999-04-05T16:45:56Z</dcterms:created>
  <dcterms:modified xsi:type="dcterms:W3CDTF">2023-10-24T06:40:59Z</dcterms:modified>
</cp:coreProperties>
</file>