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0" d="100"/>
          <a:sy n="100" d="100"/>
        </p:scale>
        <p:origin x="19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7762C789-6B15-5D65-F9C7-DE2C8B4C44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/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 err="1"/>
              <a:t>mailto</a:t>
            </a:r>
            <a:r>
              <a:rPr lang="en-US" altLang="zh-TW" sz="2000" kern="0" dirty="0"/>
              <a:t>: </a:t>
            </a:r>
            <a:r>
              <a:rPr lang="en-US" altLang="zh-TW" sz="2000" kern="0" err="1"/>
              <a:t>ckfarn</a:t>
            </a:r>
            <a:r>
              <a:rPr lang="en-US" altLang="zh-TW" sz="2000" kern="0"/>
              <a:t>@gmail.com</a:t>
            </a:r>
          </a:p>
          <a:p>
            <a:pPr eaLnBrk="1" hangingPunct="1"/>
            <a:r>
              <a:rPr lang="en-US" altLang="zh-TW" sz="2000" kern="0"/>
              <a:t>http</a:t>
            </a:r>
            <a:r>
              <a:rPr lang="en-US" altLang="zh-TW" sz="2000" kern="0" dirty="0"/>
              <a:t>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dirty="0">
                <a:ea typeface="新細明體" panose="02020500000000000000" pitchFamily="18" charset="-120"/>
              </a:rPr>
              <a:t>2023.03 updated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9AD2579-D5EA-BF96-561B-23740121D2C5}"/>
              </a:ext>
            </a:extLst>
          </p:cNvPr>
          <p:cNvSpPr txBox="1"/>
          <p:nvPr/>
        </p:nvSpPr>
        <p:spPr>
          <a:xfrm>
            <a:off x="827584" y="117475"/>
            <a:ext cx="3214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企業電子化策略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:a16="http://schemas.microsoft.com/office/drawing/2014/main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:a16="http://schemas.microsoft.com/office/drawing/2014/main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:a16="http://schemas.microsoft.com/office/drawing/2014/main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en-TW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:a16="http://schemas.microsoft.com/office/drawing/2014/main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:a16="http://schemas.microsoft.com/office/drawing/2014/main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:a16="http://schemas.microsoft.com/office/drawing/2014/main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:a16="http://schemas.microsoft.com/office/drawing/2014/main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:a16="http://schemas.microsoft.com/office/drawing/2014/main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:a16="http://schemas.microsoft.com/office/drawing/2014/main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:a16="http://schemas.microsoft.com/office/drawing/2014/main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:a16="http://schemas.microsoft.com/office/drawing/2014/main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:a16="http://schemas.microsoft.com/office/drawing/2014/main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:a16="http://schemas.microsoft.com/office/drawing/2014/main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:a16="http://schemas.microsoft.com/office/drawing/2014/main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:a16="http://schemas.microsoft.com/office/drawing/2014/main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:a16="http://schemas.microsoft.com/office/drawing/2014/main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:a16="http://schemas.microsoft.com/office/drawing/2014/main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:a16="http://schemas.microsoft.com/office/drawing/2014/main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:a16="http://schemas.microsoft.com/office/drawing/2014/main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:a16="http://schemas.microsoft.com/office/drawing/2014/main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:a16="http://schemas.microsoft.com/office/drawing/2014/main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:a16="http://schemas.microsoft.com/office/drawing/2014/main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:a16="http://schemas.microsoft.com/office/drawing/2014/main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:a16="http://schemas.microsoft.com/office/drawing/2014/main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:a16="http://schemas.microsoft.com/office/drawing/2014/main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:a16="http://schemas.microsoft.com/office/drawing/2014/main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:a16="http://schemas.microsoft.com/office/drawing/2014/main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:a16="http://schemas.microsoft.com/office/drawing/2014/main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:a16="http://schemas.microsoft.com/office/drawing/2014/main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:a16="http://schemas.microsoft.com/office/drawing/2014/main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:a16="http://schemas.microsoft.com/office/drawing/2014/main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:a16="http://schemas.microsoft.com/office/drawing/2014/main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:a16="http://schemas.microsoft.com/office/drawing/2014/main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:a16="http://schemas.microsoft.com/office/drawing/2014/main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:a16="http://schemas.microsoft.com/office/drawing/2014/main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:a16="http://schemas.microsoft.com/office/drawing/2014/main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6" name="Freeform 10">
            <a:extLst>
              <a:ext uri="{FF2B5EF4-FFF2-40B4-BE49-F238E27FC236}">
                <a16:creationId xmlns:a16="http://schemas.microsoft.com/office/drawing/2014/main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7" name="Freeform 11">
            <a:extLst>
              <a:ext uri="{FF2B5EF4-FFF2-40B4-BE49-F238E27FC236}">
                <a16:creationId xmlns:a16="http://schemas.microsoft.com/office/drawing/2014/main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8" name="Freeform 12">
            <a:extLst>
              <a:ext uri="{FF2B5EF4-FFF2-40B4-BE49-F238E27FC236}">
                <a16:creationId xmlns:a16="http://schemas.microsoft.com/office/drawing/2014/main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9" name="Freeform 13">
            <a:extLst>
              <a:ext uri="{FF2B5EF4-FFF2-40B4-BE49-F238E27FC236}">
                <a16:creationId xmlns:a16="http://schemas.microsoft.com/office/drawing/2014/main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40" name="Line 14">
            <a:extLst>
              <a:ext uri="{FF2B5EF4-FFF2-40B4-BE49-F238E27FC236}">
                <a16:creationId xmlns:a16="http://schemas.microsoft.com/office/drawing/2014/main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41" name="Text Box 15">
            <a:extLst>
              <a:ext uri="{FF2B5EF4-FFF2-40B4-BE49-F238E27FC236}">
                <a16:creationId xmlns:a16="http://schemas.microsoft.com/office/drawing/2014/main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:a16="http://schemas.microsoft.com/office/drawing/2014/main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:a16="http://schemas.microsoft.com/office/drawing/2014/main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:a16="http://schemas.microsoft.com/office/drawing/2014/main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:a16="http://schemas.microsoft.com/office/drawing/2014/main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:a16="http://schemas.microsoft.com/office/drawing/2014/main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3" name="Freeform 10">
            <a:extLst>
              <a:ext uri="{FF2B5EF4-FFF2-40B4-BE49-F238E27FC236}">
                <a16:creationId xmlns:a16="http://schemas.microsoft.com/office/drawing/2014/main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4" name="Freeform 11">
            <a:extLst>
              <a:ext uri="{FF2B5EF4-FFF2-40B4-BE49-F238E27FC236}">
                <a16:creationId xmlns:a16="http://schemas.microsoft.com/office/drawing/2014/main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5" name="Freeform 12">
            <a:extLst>
              <a:ext uri="{FF2B5EF4-FFF2-40B4-BE49-F238E27FC236}">
                <a16:creationId xmlns:a16="http://schemas.microsoft.com/office/drawing/2014/main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6" name="Freeform 13">
            <a:extLst>
              <a:ext uri="{FF2B5EF4-FFF2-40B4-BE49-F238E27FC236}">
                <a16:creationId xmlns:a16="http://schemas.microsoft.com/office/drawing/2014/main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:a16="http://schemas.microsoft.com/office/drawing/2014/main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:a16="http://schemas.microsoft.com/office/drawing/2014/main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:a16="http://schemas.microsoft.com/office/drawing/2014/main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:a16="http://schemas.microsoft.com/office/drawing/2014/main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0" name="Line 8">
            <a:extLst>
              <a:ext uri="{FF2B5EF4-FFF2-40B4-BE49-F238E27FC236}">
                <a16:creationId xmlns:a16="http://schemas.microsoft.com/office/drawing/2014/main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1" name="Rectangle 9">
            <a:extLst>
              <a:ext uri="{FF2B5EF4-FFF2-40B4-BE49-F238E27FC236}">
                <a16:creationId xmlns:a16="http://schemas.microsoft.com/office/drawing/2014/main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:a16="http://schemas.microsoft.com/office/drawing/2014/main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3" name="Text Box 11">
            <a:extLst>
              <a:ext uri="{FF2B5EF4-FFF2-40B4-BE49-F238E27FC236}">
                <a16:creationId xmlns:a16="http://schemas.microsoft.com/office/drawing/2014/main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:a16="http://schemas.microsoft.com/office/drawing/2014/main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5" name="Text Box 13">
            <a:extLst>
              <a:ext uri="{FF2B5EF4-FFF2-40B4-BE49-F238E27FC236}">
                <a16:creationId xmlns:a16="http://schemas.microsoft.com/office/drawing/2014/main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:a16="http://schemas.microsoft.com/office/drawing/2014/main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:a16="http://schemas.microsoft.com/office/drawing/2014/main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9" name="Line 17">
            <a:extLst>
              <a:ext uri="{FF2B5EF4-FFF2-40B4-BE49-F238E27FC236}">
                <a16:creationId xmlns:a16="http://schemas.microsoft.com/office/drawing/2014/main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40" name="Text Box 18">
            <a:extLst>
              <a:ext uri="{FF2B5EF4-FFF2-40B4-BE49-F238E27FC236}">
                <a16:creationId xmlns:a16="http://schemas.microsoft.com/office/drawing/2014/main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:a16="http://schemas.microsoft.com/office/drawing/2014/main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:a16="http://schemas.microsoft.com/office/drawing/2014/main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:a16="http://schemas.microsoft.com/office/drawing/2014/main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:a16="http://schemas.microsoft.com/office/drawing/2014/main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45" name="Line 23">
            <a:extLst>
              <a:ext uri="{FF2B5EF4-FFF2-40B4-BE49-F238E27FC236}">
                <a16:creationId xmlns:a16="http://schemas.microsoft.com/office/drawing/2014/main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46" name="Text Box 24">
            <a:extLst>
              <a:ext uri="{FF2B5EF4-FFF2-40B4-BE49-F238E27FC236}">
                <a16:creationId xmlns:a16="http://schemas.microsoft.com/office/drawing/2014/main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:a16="http://schemas.microsoft.com/office/drawing/2014/main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:a16="http://schemas.microsoft.com/office/drawing/2014/main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:a16="http://schemas.microsoft.com/office/drawing/2014/main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:a16="http://schemas.microsoft.com/office/drawing/2014/main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77" name="Line 7">
            <a:extLst>
              <a:ext uri="{FF2B5EF4-FFF2-40B4-BE49-F238E27FC236}">
                <a16:creationId xmlns:a16="http://schemas.microsoft.com/office/drawing/2014/main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78" name="Line 8">
            <a:extLst>
              <a:ext uri="{FF2B5EF4-FFF2-40B4-BE49-F238E27FC236}">
                <a16:creationId xmlns:a16="http://schemas.microsoft.com/office/drawing/2014/main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79" name="Text Box 9">
            <a:extLst>
              <a:ext uri="{FF2B5EF4-FFF2-40B4-BE49-F238E27FC236}">
                <a16:creationId xmlns:a16="http://schemas.microsoft.com/office/drawing/2014/main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:a16="http://schemas.microsoft.com/office/drawing/2014/main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:a16="http://schemas.microsoft.com/office/drawing/2014/main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82" name="Text Box 12">
            <a:extLst>
              <a:ext uri="{FF2B5EF4-FFF2-40B4-BE49-F238E27FC236}">
                <a16:creationId xmlns:a16="http://schemas.microsoft.com/office/drawing/2014/main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:a16="http://schemas.microsoft.com/office/drawing/2014/main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84" name="Text Box 14">
            <a:extLst>
              <a:ext uri="{FF2B5EF4-FFF2-40B4-BE49-F238E27FC236}">
                <a16:creationId xmlns:a16="http://schemas.microsoft.com/office/drawing/2014/main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:a16="http://schemas.microsoft.com/office/drawing/2014/main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:a16="http://schemas.microsoft.com/office/drawing/2014/main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:a16="http://schemas.microsoft.com/office/drawing/2014/main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:a16="http://schemas.microsoft.com/office/drawing/2014/main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89" name="Text Box 19">
            <a:extLst>
              <a:ext uri="{FF2B5EF4-FFF2-40B4-BE49-F238E27FC236}">
                <a16:creationId xmlns:a16="http://schemas.microsoft.com/office/drawing/2014/main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:a16="http://schemas.microsoft.com/office/drawing/2014/main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:a16="http://schemas.microsoft.com/office/drawing/2014/main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:a16="http://schemas.microsoft.com/office/drawing/2014/main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:a16="http://schemas.microsoft.com/office/drawing/2014/main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:a16="http://schemas.microsoft.com/office/drawing/2014/main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:a16="http://schemas.microsoft.com/office/drawing/2014/main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:a16="http://schemas.microsoft.com/office/drawing/2014/main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對內：流程模式 </a:t>
            </a:r>
            <a:r>
              <a:rPr lang="en-US" altLang="zh-TW"/>
              <a:t>(Process Model)</a:t>
            </a:r>
          </a:p>
          <a:p>
            <a:pPr eaLnBrk="1" hangingPunct="1"/>
            <a:r>
              <a:rPr lang="zh-TW" altLang="en-US"/>
              <a:t>企業如何進行所要做的事情</a:t>
            </a:r>
            <a:endParaRPr lang="en-US" altLang="zh-TW"/>
          </a:p>
          <a:p>
            <a:pPr eaLnBrk="1" hangingPunct="1"/>
            <a:r>
              <a:rPr lang="zh-TW" altLang="en-US"/>
              <a:t>採用何種技術與方法來執行所選擇的加值活動</a:t>
            </a:r>
            <a:endParaRPr lang="en-US" altLang="zh-TW"/>
          </a:p>
          <a:p>
            <a:pPr eaLnBrk="1" hangingPunct="1"/>
            <a:r>
              <a:rPr lang="zh-TW" altLang="en-US"/>
              <a:t>因應環境的變遷與技術的發展而改變</a:t>
            </a:r>
            <a:endParaRPr lang="en-US" altLang="zh-TW"/>
          </a:p>
          <a:p>
            <a:pPr eaLnBrk="1" hangingPunct="1"/>
            <a:r>
              <a:rPr lang="zh-TW" altLang="en-US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:a16="http://schemas.microsoft.com/office/drawing/2014/main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TW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TW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TW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TW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TW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TW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TW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:a16="http://schemas.microsoft.com/office/drawing/2014/main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:a16="http://schemas.microsoft.com/office/drawing/2014/main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4" name="Line 4">
            <a:extLst>
              <a:ext uri="{FF2B5EF4-FFF2-40B4-BE49-F238E27FC236}">
                <a16:creationId xmlns:a16="http://schemas.microsoft.com/office/drawing/2014/main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5" name="Line 5">
            <a:extLst>
              <a:ext uri="{FF2B5EF4-FFF2-40B4-BE49-F238E27FC236}">
                <a16:creationId xmlns:a16="http://schemas.microsoft.com/office/drawing/2014/main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7" name="Line 7">
            <a:extLst>
              <a:ext uri="{FF2B5EF4-FFF2-40B4-BE49-F238E27FC236}">
                <a16:creationId xmlns:a16="http://schemas.microsoft.com/office/drawing/2014/main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8" name="Rectangle 8">
            <a:extLst>
              <a:ext uri="{FF2B5EF4-FFF2-40B4-BE49-F238E27FC236}">
                <a16:creationId xmlns:a16="http://schemas.microsoft.com/office/drawing/2014/main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:a16="http://schemas.microsoft.com/office/drawing/2014/main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:a16="http://schemas.microsoft.com/office/drawing/2014/main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:a16="http://schemas.microsoft.com/office/drawing/2014/main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:a16="http://schemas.microsoft.com/office/drawing/2014/main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:a16="http://schemas.microsoft.com/office/drawing/2014/main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:a16="http://schemas.microsoft.com/office/drawing/2014/main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:a16="http://schemas.microsoft.com/office/drawing/2014/main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:a16="http://schemas.microsoft.com/office/drawing/2014/main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:a16="http://schemas.microsoft.com/office/drawing/2014/main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:a16="http://schemas.microsoft.com/office/drawing/2014/main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6" name="Line 19">
              <a:extLst>
                <a:ext uri="{FF2B5EF4-FFF2-40B4-BE49-F238E27FC236}">
                  <a16:creationId xmlns:a16="http://schemas.microsoft.com/office/drawing/2014/main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7" name="Line 20">
              <a:extLst>
                <a:ext uri="{FF2B5EF4-FFF2-40B4-BE49-F238E27FC236}">
                  <a16:creationId xmlns:a16="http://schemas.microsoft.com/office/drawing/2014/main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8" name="Line 21">
              <a:extLst>
                <a:ext uri="{FF2B5EF4-FFF2-40B4-BE49-F238E27FC236}">
                  <a16:creationId xmlns:a16="http://schemas.microsoft.com/office/drawing/2014/main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9" name="Line 22">
              <a:extLst>
                <a:ext uri="{FF2B5EF4-FFF2-40B4-BE49-F238E27FC236}">
                  <a16:creationId xmlns:a16="http://schemas.microsoft.com/office/drawing/2014/main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:a16="http://schemas.microsoft.com/office/drawing/2014/main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:a16="http://schemas.microsoft.com/office/drawing/2014/main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:a16="http://schemas.microsoft.com/office/drawing/2014/main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:a16="http://schemas.microsoft.com/office/drawing/2014/main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:a16="http://schemas.microsoft.com/office/drawing/2014/main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:a16="http://schemas.microsoft.com/office/drawing/2014/main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:a16="http://schemas.microsoft.com/office/drawing/2014/main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TW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:a16="http://schemas.microsoft.com/office/drawing/2014/main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:a16="http://schemas.microsoft.com/office/drawing/2014/main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:a16="http://schemas.microsoft.com/office/drawing/2014/main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:a16="http://schemas.microsoft.com/office/drawing/2014/main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:a16="http://schemas.microsoft.com/office/drawing/2014/main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:a16="http://schemas.microsoft.com/office/drawing/2014/main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:a16="http://schemas.microsoft.com/office/drawing/2014/main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:a16="http://schemas.microsoft.com/office/drawing/2014/main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:a16="http://schemas.microsoft.com/office/drawing/2014/main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:a16="http://schemas.microsoft.com/office/drawing/2014/main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:a16="http://schemas.microsoft.com/office/drawing/2014/main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:a16="http://schemas.microsoft.com/office/drawing/2014/main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:a16="http://schemas.microsoft.com/office/drawing/2014/main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:a16="http://schemas.microsoft.com/office/drawing/2014/main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:a16="http://schemas.microsoft.com/office/drawing/2014/main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:a16="http://schemas.microsoft.com/office/drawing/2014/main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:a16="http://schemas.microsoft.com/office/drawing/2014/main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:a16="http://schemas.microsoft.com/office/drawing/2014/main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:a16="http://schemas.microsoft.com/office/drawing/2014/main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:a16="http://schemas.microsoft.com/office/drawing/2014/main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:a16="http://schemas.microsoft.com/office/drawing/2014/main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:a16="http://schemas.microsoft.com/office/drawing/2014/main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:a16="http://schemas.microsoft.com/office/drawing/2014/main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:a16="http://schemas.microsoft.com/office/drawing/2014/main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:a16="http://schemas.microsoft.com/office/drawing/2014/main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:a16="http://schemas.microsoft.com/office/drawing/2014/main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:a16="http://schemas.microsoft.com/office/drawing/2014/main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:a16="http://schemas.microsoft.com/office/drawing/2014/main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:a16="http://schemas.microsoft.com/office/drawing/2014/main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:a16="http://schemas.microsoft.com/office/drawing/2014/main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:a16="http://schemas.microsoft.com/office/drawing/2014/main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:a16="http://schemas.microsoft.com/office/drawing/2014/main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:a16="http://schemas.microsoft.com/office/drawing/2014/main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:a16="http://schemas.microsoft.com/office/drawing/2014/main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:a16="http://schemas.microsoft.com/office/drawing/2014/main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:a16="http://schemas.microsoft.com/office/drawing/2014/main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:a16="http://schemas.microsoft.com/office/drawing/2014/main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:a16="http://schemas.microsoft.com/office/drawing/2014/main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:a16="http://schemas.microsoft.com/office/drawing/2014/main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:a16="http://schemas.microsoft.com/office/drawing/2014/main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en-TW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:a16="http://schemas.microsoft.com/office/drawing/2014/main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:a16="http://schemas.microsoft.com/office/drawing/2014/main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:a16="http://schemas.microsoft.com/office/drawing/2014/main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0" name="Line 5">
              <a:extLst>
                <a:ext uri="{FF2B5EF4-FFF2-40B4-BE49-F238E27FC236}">
                  <a16:creationId xmlns:a16="http://schemas.microsoft.com/office/drawing/2014/main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1" name="Line 6">
              <a:extLst>
                <a:ext uri="{FF2B5EF4-FFF2-40B4-BE49-F238E27FC236}">
                  <a16:creationId xmlns:a16="http://schemas.microsoft.com/office/drawing/2014/main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:a16="http://schemas.microsoft.com/office/drawing/2014/main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:a16="http://schemas.microsoft.com/office/drawing/2014/main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:a16="http://schemas.microsoft.com/office/drawing/2014/main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:a16="http://schemas.microsoft.com/office/drawing/2014/main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:a16="http://schemas.microsoft.com/office/drawing/2014/main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7" name="Line 12">
              <a:extLst>
                <a:ext uri="{FF2B5EF4-FFF2-40B4-BE49-F238E27FC236}">
                  <a16:creationId xmlns:a16="http://schemas.microsoft.com/office/drawing/2014/main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8" name="Line 13">
              <a:extLst>
                <a:ext uri="{FF2B5EF4-FFF2-40B4-BE49-F238E27FC236}">
                  <a16:creationId xmlns:a16="http://schemas.microsoft.com/office/drawing/2014/main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9" name="Line 14">
              <a:extLst>
                <a:ext uri="{FF2B5EF4-FFF2-40B4-BE49-F238E27FC236}">
                  <a16:creationId xmlns:a16="http://schemas.microsoft.com/office/drawing/2014/main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:a16="http://schemas.microsoft.com/office/drawing/2014/main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:a16="http://schemas.microsoft.com/office/drawing/2014/main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:a16="http://schemas.microsoft.com/office/drawing/2014/main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57" name="Line 18">
              <a:extLst>
                <a:ext uri="{FF2B5EF4-FFF2-40B4-BE49-F238E27FC236}">
                  <a16:creationId xmlns:a16="http://schemas.microsoft.com/office/drawing/2014/main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58" name="Line 19">
              <a:extLst>
                <a:ext uri="{FF2B5EF4-FFF2-40B4-BE49-F238E27FC236}">
                  <a16:creationId xmlns:a16="http://schemas.microsoft.com/office/drawing/2014/main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:a16="http://schemas.microsoft.com/office/drawing/2014/main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:a16="http://schemas.microsoft.com/office/drawing/2014/main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:a16="http://schemas.microsoft.com/office/drawing/2014/main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:a16="http://schemas.microsoft.com/office/drawing/2014/main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:a16="http://schemas.microsoft.com/office/drawing/2014/main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:a16="http://schemas.microsoft.com/office/drawing/2014/main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:a16="http://schemas.microsoft.com/office/drawing/2014/main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:a16="http://schemas.microsoft.com/office/drawing/2014/main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:a16="http://schemas.microsoft.com/office/drawing/2014/main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:a16="http://schemas.microsoft.com/office/drawing/2014/main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:a16="http://schemas.microsoft.com/office/drawing/2014/main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:a16="http://schemas.microsoft.com/office/drawing/2014/main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:a16="http://schemas.microsoft.com/office/drawing/2014/main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:a16="http://schemas.microsoft.com/office/drawing/2014/main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:a16="http://schemas.microsoft.com/office/drawing/2014/main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:a16="http://schemas.microsoft.com/office/drawing/2014/main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:a16="http://schemas.microsoft.com/office/drawing/2014/main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:a16="http://schemas.microsoft.com/office/drawing/2014/main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:a16="http://schemas.microsoft.com/office/drawing/2014/main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:a16="http://schemas.microsoft.com/office/drawing/2014/main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:a16="http://schemas.microsoft.com/office/drawing/2014/main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:a16="http://schemas.microsoft.com/office/drawing/2014/main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:a16="http://schemas.microsoft.com/office/drawing/2014/main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:a16="http://schemas.microsoft.com/office/drawing/2014/main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:a16="http://schemas.microsoft.com/office/drawing/2014/main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:a16="http://schemas.microsoft.com/office/drawing/2014/main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:a16="http://schemas.microsoft.com/office/drawing/2014/main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:a16="http://schemas.microsoft.com/office/drawing/2014/main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:a16="http://schemas.microsoft.com/office/drawing/2014/main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:a16="http://schemas.microsoft.com/office/drawing/2014/main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:a16="http://schemas.microsoft.com/office/drawing/2014/main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:a16="http://schemas.microsoft.com/office/drawing/2014/main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73" name="Line 52">
              <a:extLst>
                <a:ext uri="{FF2B5EF4-FFF2-40B4-BE49-F238E27FC236}">
                  <a16:creationId xmlns:a16="http://schemas.microsoft.com/office/drawing/2014/main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:a16="http://schemas.microsoft.com/office/drawing/2014/main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:a16="http://schemas.microsoft.com/office/drawing/2014/main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:a16="http://schemas.microsoft.com/office/drawing/2014/main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:a16="http://schemas.microsoft.com/office/drawing/2014/main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:a16="http://schemas.microsoft.com/office/drawing/2014/main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79" name="Line 58">
              <a:extLst>
                <a:ext uri="{FF2B5EF4-FFF2-40B4-BE49-F238E27FC236}">
                  <a16:creationId xmlns:a16="http://schemas.microsoft.com/office/drawing/2014/main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80" name="Line 59">
              <a:extLst>
                <a:ext uri="{FF2B5EF4-FFF2-40B4-BE49-F238E27FC236}">
                  <a16:creationId xmlns:a16="http://schemas.microsoft.com/office/drawing/2014/main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:a16="http://schemas.microsoft.com/office/drawing/2014/main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:a16="http://schemas.microsoft.com/office/drawing/2014/main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:a16="http://schemas.microsoft.com/office/drawing/2014/main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:a16="http://schemas.microsoft.com/office/drawing/2014/main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:a16="http://schemas.microsoft.com/office/drawing/2014/main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:a16="http://schemas.microsoft.com/office/drawing/2014/main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:a16="http://schemas.microsoft.com/office/drawing/2014/main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:a16="http://schemas.microsoft.com/office/drawing/2014/main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:a16="http://schemas.microsoft.com/office/drawing/2014/main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:a16="http://schemas.microsoft.com/office/drawing/2014/main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:a16="http://schemas.microsoft.com/office/drawing/2014/main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:a16="http://schemas.microsoft.com/office/drawing/2014/main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:a16="http://schemas.microsoft.com/office/drawing/2014/main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:a16="http://schemas.microsoft.com/office/drawing/2014/main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:a16="http://schemas.microsoft.com/office/drawing/2014/main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:a16="http://schemas.microsoft.com/office/drawing/2014/main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:a16="http://schemas.microsoft.com/office/drawing/2014/main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:a16="http://schemas.microsoft.com/office/drawing/2014/main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:a16="http://schemas.microsoft.com/office/drawing/2014/main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:a16="http://schemas.microsoft.com/office/drawing/2014/main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:a16="http://schemas.microsoft.com/office/drawing/2014/main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:a16="http://schemas.microsoft.com/office/drawing/2014/main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:a16="http://schemas.microsoft.com/office/drawing/2014/main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:a16="http://schemas.microsoft.com/office/drawing/2014/main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:a16="http://schemas.microsoft.com/office/drawing/2014/main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:a16="http://schemas.microsoft.com/office/drawing/2014/main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:a16="http://schemas.microsoft.com/office/drawing/2014/main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:a16="http://schemas.microsoft.com/office/drawing/2014/main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:a16="http://schemas.microsoft.com/office/drawing/2014/main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:a16="http://schemas.microsoft.com/office/drawing/2014/main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:a16="http://schemas.microsoft.com/office/drawing/2014/main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:a16="http://schemas.microsoft.com/office/drawing/2014/main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:a16="http://schemas.microsoft.com/office/drawing/2014/main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:a16="http://schemas.microsoft.com/office/drawing/2014/main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:a16="http://schemas.microsoft.com/office/drawing/2014/main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:a16="http://schemas.microsoft.com/office/drawing/2014/main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:a16="http://schemas.microsoft.com/office/drawing/2014/main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:a16="http://schemas.microsoft.com/office/drawing/2014/main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:a16="http://schemas.microsoft.com/office/drawing/2014/main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:a16="http://schemas.microsoft.com/office/drawing/2014/main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:a16="http://schemas.microsoft.com/office/drawing/2014/main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:a16="http://schemas.microsoft.com/office/drawing/2014/main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:a16="http://schemas.microsoft.com/office/drawing/2014/main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:a16="http://schemas.microsoft.com/office/drawing/2014/main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:a16="http://schemas.microsoft.com/office/drawing/2014/main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:a16="http://schemas.microsoft.com/office/drawing/2014/main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:a16="http://schemas.microsoft.com/office/drawing/2014/main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:a16="http://schemas.microsoft.com/office/drawing/2014/main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:a16="http://schemas.microsoft.com/office/drawing/2014/main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:a16="http://schemas.microsoft.com/office/drawing/2014/main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:a16="http://schemas.microsoft.com/office/drawing/2014/main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:a16="http://schemas.microsoft.com/office/drawing/2014/main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:a16="http://schemas.microsoft.com/office/drawing/2014/main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:a16="http://schemas.microsoft.com/office/drawing/2014/main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:a16="http://schemas.microsoft.com/office/drawing/2014/main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:a16="http://schemas.microsoft.com/office/drawing/2014/main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:a16="http://schemas.microsoft.com/office/drawing/2014/main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:a16="http://schemas.microsoft.com/office/drawing/2014/main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:a16="http://schemas.microsoft.com/office/drawing/2014/main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:a16="http://schemas.microsoft.com/office/drawing/2014/main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:a16="http://schemas.microsoft.com/office/drawing/2014/main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:a16="http://schemas.microsoft.com/office/drawing/2014/main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:a16="http://schemas.microsoft.com/office/drawing/2014/main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:a16="http://schemas.microsoft.com/office/drawing/2014/main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:a16="http://schemas.microsoft.com/office/drawing/2014/main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:a16="http://schemas.microsoft.com/office/drawing/2014/main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:a16="http://schemas.microsoft.com/office/drawing/2014/main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:a16="http://schemas.microsoft.com/office/drawing/2014/main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:a16="http://schemas.microsoft.com/office/drawing/2014/main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:a16="http://schemas.microsoft.com/office/drawing/2014/main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:a16="http://schemas.microsoft.com/office/drawing/2014/main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:a16="http://schemas.microsoft.com/office/drawing/2014/main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:a16="http://schemas.microsoft.com/office/drawing/2014/main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:a16="http://schemas.microsoft.com/office/drawing/2014/main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:a16="http://schemas.microsoft.com/office/drawing/2014/main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:a16="http://schemas.microsoft.com/office/drawing/2014/main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:a16="http://schemas.microsoft.com/office/drawing/2014/main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:a16="http://schemas.microsoft.com/office/drawing/2014/main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en-TW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:a16="http://schemas.microsoft.com/office/drawing/2014/main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:a16="http://schemas.microsoft.com/office/drawing/2014/main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:a16="http://schemas.microsoft.com/office/drawing/2014/main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:a16="http://schemas.microsoft.com/office/drawing/2014/main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:a16="http://schemas.microsoft.com/office/drawing/2014/main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:a16="http://schemas.microsoft.com/office/drawing/2014/main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:a16="http://schemas.microsoft.com/office/drawing/2014/main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:a16="http://schemas.microsoft.com/office/drawing/2014/main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:a16="http://schemas.microsoft.com/office/drawing/2014/main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:a16="http://schemas.microsoft.com/office/drawing/2014/main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:a16="http://schemas.microsoft.com/office/drawing/2014/main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:a16="http://schemas.microsoft.com/office/drawing/2014/main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:a16="http://schemas.microsoft.com/office/drawing/2014/main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:a16="http://schemas.microsoft.com/office/drawing/2014/main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:a16="http://schemas.microsoft.com/office/drawing/2014/main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:a16="http://schemas.microsoft.com/office/drawing/2014/main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:a16="http://schemas.microsoft.com/office/drawing/2014/main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:a16="http://schemas.microsoft.com/office/drawing/2014/main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:a16="http://schemas.microsoft.com/office/drawing/2014/main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:a16="http://schemas.microsoft.com/office/drawing/2014/main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:a16="http://schemas.microsoft.com/office/drawing/2014/main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:a16="http://schemas.microsoft.com/office/drawing/2014/main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:a16="http://schemas.microsoft.com/office/drawing/2014/main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:a16="http://schemas.microsoft.com/office/drawing/2014/main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:a16="http://schemas.microsoft.com/office/drawing/2014/main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:a16="http://schemas.microsoft.com/office/drawing/2014/main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:a16="http://schemas.microsoft.com/office/drawing/2014/main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:a16="http://schemas.microsoft.com/office/drawing/2014/main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:a16="http://schemas.microsoft.com/office/drawing/2014/main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:a16="http://schemas.microsoft.com/office/drawing/2014/main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:a16="http://schemas.microsoft.com/office/drawing/2014/main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:a16="http://schemas.microsoft.com/office/drawing/2014/main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:a16="http://schemas.microsoft.com/office/drawing/2014/main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:a16="http://schemas.microsoft.com/office/drawing/2014/main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:a16="http://schemas.microsoft.com/office/drawing/2014/main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:a16="http://schemas.microsoft.com/office/drawing/2014/main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:a16="http://schemas.microsoft.com/office/drawing/2014/main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:a16="http://schemas.microsoft.com/office/drawing/2014/main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:a16="http://schemas.microsoft.com/office/drawing/2014/main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:a16="http://schemas.microsoft.com/office/drawing/2014/main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:a16="http://schemas.microsoft.com/office/drawing/2014/main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:a16="http://schemas.microsoft.com/office/drawing/2014/main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:a16="http://schemas.microsoft.com/office/drawing/2014/main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:a16="http://schemas.microsoft.com/office/drawing/2014/main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:a16="http://schemas.microsoft.com/office/drawing/2014/main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:a16="http://schemas.microsoft.com/office/drawing/2014/main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:a16="http://schemas.microsoft.com/office/drawing/2014/main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:a16="http://schemas.microsoft.com/office/drawing/2014/main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:a16="http://schemas.microsoft.com/office/drawing/2014/main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:a16="http://schemas.microsoft.com/office/drawing/2014/main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:a16="http://schemas.microsoft.com/office/drawing/2014/main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:a16="http://schemas.microsoft.com/office/drawing/2014/main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:a16="http://schemas.microsoft.com/office/drawing/2014/main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:a16="http://schemas.microsoft.com/office/drawing/2014/main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:a16="http://schemas.microsoft.com/office/drawing/2014/main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:a16="http://schemas.microsoft.com/office/drawing/2014/main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:a16="http://schemas.microsoft.com/office/drawing/2014/main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:a16="http://schemas.microsoft.com/office/drawing/2014/main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:a16="http://schemas.microsoft.com/office/drawing/2014/main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:a16="http://schemas.microsoft.com/office/drawing/2014/main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:a16="http://schemas.microsoft.com/office/drawing/2014/main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:a16="http://schemas.microsoft.com/office/drawing/2014/main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:a16="http://schemas.microsoft.com/office/drawing/2014/main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:a16="http://schemas.microsoft.com/office/drawing/2014/main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:a16="http://schemas.microsoft.com/office/drawing/2014/main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:a16="http://schemas.microsoft.com/office/drawing/2014/main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:a16="http://schemas.microsoft.com/office/drawing/2014/main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:a16="http://schemas.microsoft.com/office/drawing/2014/main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:a16="http://schemas.microsoft.com/office/drawing/2014/main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:a16="http://schemas.microsoft.com/office/drawing/2014/main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:a16="http://schemas.microsoft.com/office/drawing/2014/main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:a16="http://schemas.microsoft.com/office/drawing/2014/main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:a16="http://schemas.microsoft.com/office/drawing/2014/main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5" name="Line 11">
            <a:extLst>
              <a:ext uri="{FF2B5EF4-FFF2-40B4-BE49-F238E27FC236}">
                <a16:creationId xmlns:a16="http://schemas.microsoft.com/office/drawing/2014/main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6" name="Line 12">
            <a:extLst>
              <a:ext uri="{FF2B5EF4-FFF2-40B4-BE49-F238E27FC236}">
                <a16:creationId xmlns:a16="http://schemas.microsoft.com/office/drawing/2014/main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7" name="Line 13">
            <a:extLst>
              <a:ext uri="{FF2B5EF4-FFF2-40B4-BE49-F238E27FC236}">
                <a16:creationId xmlns:a16="http://schemas.microsoft.com/office/drawing/2014/main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8" name="Line 14">
            <a:extLst>
              <a:ext uri="{FF2B5EF4-FFF2-40B4-BE49-F238E27FC236}">
                <a16:creationId xmlns:a16="http://schemas.microsoft.com/office/drawing/2014/main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9" name="Line 15">
            <a:extLst>
              <a:ext uri="{FF2B5EF4-FFF2-40B4-BE49-F238E27FC236}">
                <a16:creationId xmlns:a16="http://schemas.microsoft.com/office/drawing/2014/main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0" name="Line 16">
            <a:extLst>
              <a:ext uri="{FF2B5EF4-FFF2-40B4-BE49-F238E27FC236}">
                <a16:creationId xmlns:a16="http://schemas.microsoft.com/office/drawing/2014/main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1" name="Line 17">
            <a:extLst>
              <a:ext uri="{FF2B5EF4-FFF2-40B4-BE49-F238E27FC236}">
                <a16:creationId xmlns:a16="http://schemas.microsoft.com/office/drawing/2014/main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2" name="Text Box 18">
            <a:extLst>
              <a:ext uri="{FF2B5EF4-FFF2-40B4-BE49-F238E27FC236}">
                <a16:creationId xmlns:a16="http://schemas.microsoft.com/office/drawing/2014/main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:a16="http://schemas.microsoft.com/office/drawing/2014/main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:a16="http://schemas.microsoft.com/office/drawing/2014/main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:a16="http://schemas.microsoft.com/office/drawing/2014/main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:a16="http://schemas.microsoft.com/office/drawing/2014/main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7" name="Text Box 23">
            <a:extLst>
              <a:ext uri="{FF2B5EF4-FFF2-40B4-BE49-F238E27FC236}">
                <a16:creationId xmlns:a16="http://schemas.microsoft.com/office/drawing/2014/main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:a16="http://schemas.microsoft.com/office/drawing/2014/main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:a16="http://schemas.microsoft.com/office/drawing/2014/main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900" name="Line 26">
            <a:extLst>
              <a:ext uri="{FF2B5EF4-FFF2-40B4-BE49-F238E27FC236}">
                <a16:creationId xmlns:a16="http://schemas.microsoft.com/office/drawing/2014/main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:a16="http://schemas.microsoft.com/office/drawing/2014/main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:a16="http://schemas.microsoft.com/office/drawing/2014/main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:a16="http://schemas.microsoft.com/office/drawing/2014/main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:a16="http://schemas.microsoft.com/office/drawing/2014/main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:a16="http://schemas.microsoft.com/office/drawing/2014/main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:a16="http://schemas.microsoft.com/office/drawing/2014/main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:a16="http://schemas.microsoft.com/office/drawing/2014/main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:a16="http://schemas.microsoft.com/office/drawing/2014/main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:a16="http://schemas.microsoft.com/office/drawing/2014/main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:a16="http://schemas.microsoft.com/office/drawing/2014/main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:a16="http://schemas.microsoft.com/office/drawing/2014/main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:a16="http://schemas.microsoft.com/office/drawing/2014/main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:a16="http://schemas.microsoft.com/office/drawing/2014/main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:a16="http://schemas.microsoft.com/office/drawing/2014/main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:a16="http://schemas.microsoft.com/office/drawing/2014/main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:a16="http://schemas.microsoft.com/office/drawing/2014/main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:a16="http://schemas.microsoft.com/office/drawing/2014/main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:a16="http://schemas.microsoft.com/office/drawing/2014/main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:a16="http://schemas.microsoft.com/office/drawing/2014/main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:a16="http://schemas.microsoft.com/office/drawing/2014/main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:a16="http://schemas.microsoft.com/office/drawing/2014/main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:a16="http://schemas.microsoft.com/office/drawing/2014/main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:a16="http://schemas.microsoft.com/office/drawing/2014/main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:a16="http://schemas.microsoft.com/office/drawing/2014/main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:a16="http://schemas.microsoft.com/office/drawing/2014/main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:a16="http://schemas.microsoft.com/office/drawing/2014/main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:a16="http://schemas.microsoft.com/office/drawing/2014/main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:a16="http://schemas.microsoft.com/office/drawing/2014/main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:a16="http://schemas.microsoft.com/office/drawing/2014/main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:a16="http://schemas.microsoft.com/office/drawing/2014/main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2957" name="Rectangle 11">
            <a:extLst>
              <a:ext uri="{FF2B5EF4-FFF2-40B4-BE49-F238E27FC236}">
                <a16:creationId xmlns:a16="http://schemas.microsoft.com/office/drawing/2014/main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:a16="http://schemas.microsoft.com/office/drawing/2014/main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:a16="http://schemas.microsoft.com/office/drawing/2014/main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:a16="http://schemas.microsoft.com/office/drawing/2014/main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:a16="http://schemas.microsoft.com/office/drawing/2014/main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:a16="http://schemas.microsoft.com/office/drawing/2014/main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:a16="http://schemas.microsoft.com/office/drawing/2014/main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:a16="http://schemas.microsoft.com/office/drawing/2014/main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:a16="http://schemas.microsoft.com/office/drawing/2014/main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7" name="Line 8">
              <a:extLst>
                <a:ext uri="{FF2B5EF4-FFF2-40B4-BE49-F238E27FC236}">
                  <a16:creationId xmlns:a16="http://schemas.microsoft.com/office/drawing/2014/main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:a16="http://schemas.microsoft.com/office/drawing/2014/main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:a16="http://schemas.microsoft.com/office/drawing/2014/main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:a16="http://schemas.microsoft.com/office/drawing/2014/main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:a16="http://schemas.microsoft.com/office/drawing/2014/main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:a16="http://schemas.microsoft.com/office/drawing/2014/main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:a16="http://schemas.microsoft.com/office/drawing/2014/main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:a16="http://schemas.microsoft.com/office/drawing/2014/main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0" name="Line 16">
              <a:extLst>
                <a:ext uri="{FF2B5EF4-FFF2-40B4-BE49-F238E27FC236}">
                  <a16:creationId xmlns:a16="http://schemas.microsoft.com/office/drawing/2014/main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:a16="http://schemas.microsoft.com/office/drawing/2014/main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:a16="http://schemas.microsoft.com/office/drawing/2014/main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:a16="http://schemas.microsoft.com/office/drawing/2014/main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:a16="http://schemas.microsoft.com/office/drawing/2014/main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:a16="http://schemas.microsoft.com/office/drawing/2014/main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:a16="http://schemas.microsoft.com/office/drawing/2014/main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:a16="http://schemas.microsoft.com/office/drawing/2014/main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:a16="http://schemas.microsoft.com/office/drawing/2014/main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:a16="http://schemas.microsoft.com/office/drawing/2014/main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:a16="http://schemas.microsoft.com/office/drawing/2014/main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:a16="http://schemas.microsoft.com/office/drawing/2014/main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3" name="Line 19">
            <a:extLst>
              <a:ext uri="{FF2B5EF4-FFF2-40B4-BE49-F238E27FC236}">
                <a16:creationId xmlns:a16="http://schemas.microsoft.com/office/drawing/2014/main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4" name="Line 20">
            <a:extLst>
              <a:ext uri="{FF2B5EF4-FFF2-40B4-BE49-F238E27FC236}">
                <a16:creationId xmlns:a16="http://schemas.microsoft.com/office/drawing/2014/main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5" name="Line 21">
            <a:extLst>
              <a:ext uri="{FF2B5EF4-FFF2-40B4-BE49-F238E27FC236}">
                <a16:creationId xmlns:a16="http://schemas.microsoft.com/office/drawing/2014/main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6" name="Line 22">
            <a:extLst>
              <a:ext uri="{FF2B5EF4-FFF2-40B4-BE49-F238E27FC236}">
                <a16:creationId xmlns:a16="http://schemas.microsoft.com/office/drawing/2014/main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7" name="Line 23">
            <a:extLst>
              <a:ext uri="{FF2B5EF4-FFF2-40B4-BE49-F238E27FC236}">
                <a16:creationId xmlns:a16="http://schemas.microsoft.com/office/drawing/2014/main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8" name="Rectangle 24">
            <a:extLst>
              <a:ext uri="{FF2B5EF4-FFF2-40B4-BE49-F238E27FC236}">
                <a16:creationId xmlns:a16="http://schemas.microsoft.com/office/drawing/2014/main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:a16="http://schemas.microsoft.com/office/drawing/2014/main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:a16="http://schemas.microsoft.com/office/drawing/2014/main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:a16="http://schemas.microsoft.com/office/drawing/2014/main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2" name="Line 28">
            <a:extLst>
              <a:ext uri="{FF2B5EF4-FFF2-40B4-BE49-F238E27FC236}">
                <a16:creationId xmlns:a16="http://schemas.microsoft.com/office/drawing/2014/main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3" name="Rectangle 29">
            <a:extLst>
              <a:ext uri="{FF2B5EF4-FFF2-40B4-BE49-F238E27FC236}">
                <a16:creationId xmlns:a16="http://schemas.microsoft.com/office/drawing/2014/main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:a16="http://schemas.microsoft.com/office/drawing/2014/main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5" name="Line 31">
            <a:extLst>
              <a:ext uri="{FF2B5EF4-FFF2-40B4-BE49-F238E27FC236}">
                <a16:creationId xmlns:a16="http://schemas.microsoft.com/office/drawing/2014/main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6" name="Line 32">
            <a:extLst>
              <a:ext uri="{FF2B5EF4-FFF2-40B4-BE49-F238E27FC236}">
                <a16:creationId xmlns:a16="http://schemas.microsoft.com/office/drawing/2014/main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:a16="http://schemas.microsoft.com/office/drawing/2014/main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:a16="http://schemas.microsoft.com/office/drawing/2014/main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:a16="http://schemas.microsoft.com/office/drawing/2014/main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:a16="http://schemas.microsoft.com/office/drawing/2014/main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:a16="http://schemas.microsoft.com/office/drawing/2014/main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:a16="http://schemas.microsoft.com/office/drawing/2014/main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:a16="http://schemas.microsoft.com/office/drawing/2014/main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:a16="http://schemas.microsoft.com/office/drawing/2014/main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:a16="http://schemas.microsoft.com/office/drawing/2014/main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:a16="http://schemas.microsoft.com/office/drawing/2014/main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:a16="http://schemas.microsoft.com/office/drawing/2014/main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:a16="http://schemas.microsoft.com/office/drawing/2014/main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:a16="http://schemas.microsoft.com/office/drawing/2014/main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:a16="http://schemas.microsoft.com/office/drawing/2014/main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:a16="http://schemas.microsoft.com/office/drawing/2014/main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:a16="http://schemas.microsoft.com/office/drawing/2014/main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:a16="http://schemas.microsoft.com/office/drawing/2014/main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:a16="http://schemas.microsoft.com/office/drawing/2014/main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:a16="http://schemas.microsoft.com/office/drawing/2014/main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:a16="http://schemas.microsoft.com/office/drawing/2014/main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:a16="http://schemas.microsoft.com/office/drawing/2014/main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:a16="http://schemas.microsoft.com/office/drawing/2014/main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:a16="http://schemas.microsoft.com/office/drawing/2014/main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:a16="http://schemas.microsoft.com/office/drawing/2014/main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:a16="http://schemas.microsoft.com/office/drawing/2014/main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:a16="http://schemas.microsoft.com/office/drawing/2014/main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:a16="http://schemas.microsoft.com/office/drawing/2014/main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:a16="http://schemas.microsoft.com/office/drawing/2014/main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:a16="http://schemas.microsoft.com/office/drawing/2014/main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:a16="http://schemas.microsoft.com/office/drawing/2014/main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:a16="http://schemas.microsoft.com/office/drawing/2014/main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:a16="http://schemas.microsoft.com/office/drawing/2014/main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:a16="http://schemas.microsoft.com/office/drawing/2014/main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:a16="http://schemas.microsoft.com/office/drawing/2014/main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:a16="http://schemas.microsoft.com/office/drawing/2014/main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:a16="http://schemas.microsoft.com/office/drawing/2014/main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:a16="http://schemas.microsoft.com/office/drawing/2014/main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:a16="http://schemas.microsoft.com/office/drawing/2014/main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:a16="http://schemas.microsoft.com/office/drawing/2014/main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:a16="http://schemas.microsoft.com/office/drawing/2014/main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:a16="http://schemas.microsoft.com/office/drawing/2014/main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:a16="http://schemas.microsoft.com/office/drawing/2014/main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:a16="http://schemas.microsoft.com/office/drawing/2014/main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:a16="http://schemas.microsoft.com/office/drawing/2014/main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:a16="http://schemas.microsoft.com/office/drawing/2014/main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:a16="http://schemas.microsoft.com/office/drawing/2014/main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:a16="http://schemas.microsoft.com/office/drawing/2014/main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:a16="http://schemas.microsoft.com/office/drawing/2014/main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:a16="http://schemas.microsoft.com/office/drawing/2014/main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:a16="http://schemas.microsoft.com/office/drawing/2014/main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:a16="http://schemas.microsoft.com/office/drawing/2014/main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:a16="http://schemas.microsoft.com/office/drawing/2014/main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:a16="http://schemas.microsoft.com/office/drawing/2014/main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:a16="http://schemas.microsoft.com/office/drawing/2014/main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:a16="http://schemas.microsoft.com/office/drawing/2014/main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:a16="http://schemas.microsoft.com/office/drawing/2014/main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:a16="http://schemas.microsoft.com/office/drawing/2014/main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:a16="http://schemas.microsoft.com/office/drawing/2014/main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:a16="http://schemas.microsoft.com/office/drawing/2014/main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:a16="http://schemas.microsoft.com/office/drawing/2014/main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:a16="http://schemas.microsoft.com/office/drawing/2014/main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:a16="http://schemas.microsoft.com/office/drawing/2014/main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:a16="http://schemas.microsoft.com/office/drawing/2014/main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:a16="http://schemas.microsoft.com/office/drawing/2014/main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:a16="http://schemas.microsoft.com/office/drawing/2014/main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:a16="http://schemas.microsoft.com/office/drawing/2014/main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:a16="http://schemas.microsoft.com/office/drawing/2014/main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:a16="http://schemas.microsoft.com/office/drawing/2014/main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:a16="http://schemas.microsoft.com/office/drawing/2014/main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:a16="http://schemas.microsoft.com/office/drawing/2014/main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:a16="http://schemas.microsoft.com/office/drawing/2014/main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:a16="http://schemas.microsoft.com/office/drawing/2014/main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:a16="http://schemas.microsoft.com/office/drawing/2014/main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:a16="http://schemas.microsoft.com/office/drawing/2014/main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:a16="http://schemas.microsoft.com/office/drawing/2014/main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3" name="Line 73">
              <a:extLst>
                <a:ext uri="{FF2B5EF4-FFF2-40B4-BE49-F238E27FC236}">
                  <a16:creationId xmlns:a16="http://schemas.microsoft.com/office/drawing/2014/main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4" name="Line 74">
              <a:extLst>
                <a:ext uri="{FF2B5EF4-FFF2-40B4-BE49-F238E27FC236}">
                  <a16:creationId xmlns:a16="http://schemas.microsoft.com/office/drawing/2014/main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5" name="Line 75">
              <a:extLst>
                <a:ext uri="{FF2B5EF4-FFF2-40B4-BE49-F238E27FC236}">
                  <a16:creationId xmlns:a16="http://schemas.microsoft.com/office/drawing/2014/main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6" name="Line 76">
              <a:extLst>
                <a:ext uri="{FF2B5EF4-FFF2-40B4-BE49-F238E27FC236}">
                  <a16:creationId xmlns:a16="http://schemas.microsoft.com/office/drawing/2014/main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7" name="Line 77">
              <a:extLst>
                <a:ext uri="{FF2B5EF4-FFF2-40B4-BE49-F238E27FC236}">
                  <a16:creationId xmlns:a16="http://schemas.microsoft.com/office/drawing/2014/main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8" name="Line 78">
              <a:extLst>
                <a:ext uri="{FF2B5EF4-FFF2-40B4-BE49-F238E27FC236}">
                  <a16:creationId xmlns:a16="http://schemas.microsoft.com/office/drawing/2014/main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9" name="Line 79">
              <a:extLst>
                <a:ext uri="{FF2B5EF4-FFF2-40B4-BE49-F238E27FC236}">
                  <a16:creationId xmlns:a16="http://schemas.microsoft.com/office/drawing/2014/main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0" name="Line 80">
              <a:extLst>
                <a:ext uri="{FF2B5EF4-FFF2-40B4-BE49-F238E27FC236}">
                  <a16:creationId xmlns:a16="http://schemas.microsoft.com/office/drawing/2014/main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1" name="Line 81">
              <a:extLst>
                <a:ext uri="{FF2B5EF4-FFF2-40B4-BE49-F238E27FC236}">
                  <a16:creationId xmlns:a16="http://schemas.microsoft.com/office/drawing/2014/main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2" name="Line 82">
              <a:extLst>
                <a:ext uri="{FF2B5EF4-FFF2-40B4-BE49-F238E27FC236}">
                  <a16:creationId xmlns:a16="http://schemas.microsoft.com/office/drawing/2014/main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3" name="Line 83">
              <a:extLst>
                <a:ext uri="{FF2B5EF4-FFF2-40B4-BE49-F238E27FC236}">
                  <a16:creationId xmlns:a16="http://schemas.microsoft.com/office/drawing/2014/main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4" name="Line 84">
              <a:extLst>
                <a:ext uri="{FF2B5EF4-FFF2-40B4-BE49-F238E27FC236}">
                  <a16:creationId xmlns:a16="http://schemas.microsoft.com/office/drawing/2014/main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5" name="Line 85">
              <a:extLst>
                <a:ext uri="{FF2B5EF4-FFF2-40B4-BE49-F238E27FC236}">
                  <a16:creationId xmlns:a16="http://schemas.microsoft.com/office/drawing/2014/main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6" name="Line 86">
              <a:extLst>
                <a:ext uri="{FF2B5EF4-FFF2-40B4-BE49-F238E27FC236}">
                  <a16:creationId xmlns:a16="http://schemas.microsoft.com/office/drawing/2014/main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7" name="Line 87">
              <a:extLst>
                <a:ext uri="{FF2B5EF4-FFF2-40B4-BE49-F238E27FC236}">
                  <a16:creationId xmlns:a16="http://schemas.microsoft.com/office/drawing/2014/main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8" name="Line 88">
              <a:extLst>
                <a:ext uri="{FF2B5EF4-FFF2-40B4-BE49-F238E27FC236}">
                  <a16:creationId xmlns:a16="http://schemas.microsoft.com/office/drawing/2014/main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9" name="Line 89">
              <a:extLst>
                <a:ext uri="{FF2B5EF4-FFF2-40B4-BE49-F238E27FC236}">
                  <a16:creationId xmlns:a16="http://schemas.microsoft.com/office/drawing/2014/main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0" name="Line 90">
              <a:extLst>
                <a:ext uri="{FF2B5EF4-FFF2-40B4-BE49-F238E27FC236}">
                  <a16:creationId xmlns:a16="http://schemas.microsoft.com/office/drawing/2014/main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1" name="Line 91">
              <a:extLst>
                <a:ext uri="{FF2B5EF4-FFF2-40B4-BE49-F238E27FC236}">
                  <a16:creationId xmlns:a16="http://schemas.microsoft.com/office/drawing/2014/main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2" name="Line 92">
              <a:extLst>
                <a:ext uri="{FF2B5EF4-FFF2-40B4-BE49-F238E27FC236}">
                  <a16:creationId xmlns:a16="http://schemas.microsoft.com/office/drawing/2014/main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3" name="Line 93">
              <a:extLst>
                <a:ext uri="{FF2B5EF4-FFF2-40B4-BE49-F238E27FC236}">
                  <a16:creationId xmlns:a16="http://schemas.microsoft.com/office/drawing/2014/main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4" name="Line 94">
              <a:extLst>
                <a:ext uri="{FF2B5EF4-FFF2-40B4-BE49-F238E27FC236}">
                  <a16:creationId xmlns:a16="http://schemas.microsoft.com/office/drawing/2014/main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5" name="Line 95">
              <a:extLst>
                <a:ext uri="{FF2B5EF4-FFF2-40B4-BE49-F238E27FC236}">
                  <a16:creationId xmlns:a16="http://schemas.microsoft.com/office/drawing/2014/main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6" name="Line 96">
              <a:extLst>
                <a:ext uri="{FF2B5EF4-FFF2-40B4-BE49-F238E27FC236}">
                  <a16:creationId xmlns:a16="http://schemas.microsoft.com/office/drawing/2014/main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7" name="Line 97">
              <a:extLst>
                <a:ext uri="{FF2B5EF4-FFF2-40B4-BE49-F238E27FC236}">
                  <a16:creationId xmlns:a16="http://schemas.microsoft.com/office/drawing/2014/main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8" name="Line 98">
              <a:extLst>
                <a:ext uri="{FF2B5EF4-FFF2-40B4-BE49-F238E27FC236}">
                  <a16:creationId xmlns:a16="http://schemas.microsoft.com/office/drawing/2014/main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9" name="Line 99">
              <a:extLst>
                <a:ext uri="{FF2B5EF4-FFF2-40B4-BE49-F238E27FC236}">
                  <a16:creationId xmlns:a16="http://schemas.microsoft.com/office/drawing/2014/main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100" name="Line 100">
              <a:extLst>
                <a:ext uri="{FF2B5EF4-FFF2-40B4-BE49-F238E27FC236}">
                  <a16:creationId xmlns:a16="http://schemas.microsoft.com/office/drawing/2014/main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101" name="Line 101">
              <a:extLst>
                <a:ext uri="{FF2B5EF4-FFF2-40B4-BE49-F238E27FC236}">
                  <a16:creationId xmlns:a16="http://schemas.microsoft.com/office/drawing/2014/main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102" name="Line 102">
              <a:extLst>
                <a:ext uri="{FF2B5EF4-FFF2-40B4-BE49-F238E27FC236}">
                  <a16:creationId xmlns:a16="http://schemas.microsoft.com/office/drawing/2014/main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:a16="http://schemas.microsoft.com/office/drawing/2014/main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:a16="http://schemas.microsoft.com/office/drawing/2014/main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:a16="http://schemas.microsoft.com/office/drawing/2014/main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:a16="http://schemas.microsoft.com/office/drawing/2014/main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:a16="http://schemas.microsoft.com/office/drawing/2014/main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:a16="http://schemas.microsoft.com/office/drawing/2014/main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:a16="http://schemas.microsoft.com/office/drawing/2014/main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:a16="http://schemas.microsoft.com/office/drawing/2014/main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:a16="http://schemas.microsoft.com/office/drawing/2014/main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:a16="http://schemas.microsoft.com/office/drawing/2014/main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:a16="http://schemas.microsoft.com/office/drawing/2014/main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:a16="http://schemas.microsoft.com/office/drawing/2014/main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:a16="http://schemas.microsoft.com/office/drawing/2014/main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:a16="http://schemas.microsoft.com/office/drawing/2014/main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:a16="http://schemas.microsoft.com/office/drawing/2014/main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:a16="http://schemas.microsoft.com/office/drawing/2014/main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:a16="http://schemas.microsoft.com/office/drawing/2014/main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:a16="http://schemas.microsoft.com/office/drawing/2014/main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:a16="http://schemas.microsoft.com/office/drawing/2014/main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:a16="http://schemas.microsoft.com/office/drawing/2014/main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:a16="http://schemas.microsoft.com/office/drawing/2014/main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:a16="http://schemas.microsoft.com/office/drawing/2014/main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:a16="http://schemas.microsoft.com/office/drawing/2014/main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:a16="http://schemas.microsoft.com/office/drawing/2014/main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:a16="http://schemas.microsoft.com/office/drawing/2014/main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:a16="http://schemas.microsoft.com/office/drawing/2014/main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:a16="http://schemas.microsoft.com/office/drawing/2014/main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:a16="http://schemas.microsoft.com/office/drawing/2014/main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:a16="http://schemas.microsoft.com/office/drawing/2014/main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:a16="http://schemas.microsoft.com/office/drawing/2014/main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:a16="http://schemas.microsoft.com/office/drawing/2014/main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:a16="http://schemas.microsoft.com/office/drawing/2014/main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:a16="http://schemas.microsoft.com/office/drawing/2014/main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:a16="http://schemas.microsoft.com/office/drawing/2014/main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:a16="http://schemas.microsoft.com/office/drawing/2014/main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:a16="http://schemas.microsoft.com/office/drawing/2014/main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:a16="http://schemas.microsoft.com/office/drawing/2014/main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:a16="http://schemas.microsoft.com/office/drawing/2014/main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:a16="http://schemas.microsoft.com/office/drawing/2014/main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:a16="http://schemas.microsoft.com/office/drawing/2014/main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:a16="http://schemas.microsoft.com/office/drawing/2014/main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:a16="http://schemas.microsoft.com/office/drawing/2014/main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:a16="http://schemas.microsoft.com/office/drawing/2014/main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:a16="http://schemas.microsoft.com/office/drawing/2014/main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:a16="http://schemas.microsoft.com/office/drawing/2014/main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:a16="http://schemas.microsoft.com/office/drawing/2014/main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:a16="http://schemas.microsoft.com/office/drawing/2014/main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:a16="http://schemas.microsoft.com/office/drawing/2014/main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:a16="http://schemas.microsoft.com/office/drawing/2014/main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:a16="http://schemas.microsoft.com/office/drawing/2014/main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:a16="http://schemas.microsoft.com/office/drawing/2014/main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:a16="http://schemas.microsoft.com/office/drawing/2014/main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:a16="http://schemas.microsoft.com/office/drawing/2014/main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:a16="http://schemas.microsoft.com/office/drawing/2014/main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:a16="http://schemas.microsoft.com/office/drawing/2014/main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:a16="http://schemas.microsoft.com/office/drawing/2014/main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:a16="http://schemas.microsoft.com/office/drawing/2014/main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:a16="http://schemas.microsoft.com/office/drawing/2014/main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:a16="http://schemas.microsoft.com/office/drawing/2014/main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:a16="http://schemas.microsoft.com/office/drawing/2014/main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:a16="http://schemas.microsoft.com/office/drawing/2014/main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:a16="http://schemas.microsoft.com/office/drawing/2014/main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:a16="http://schemas.microsoft.com/office/drawing/2014/main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:a16="http://schemas.microsoft.com/office/drawing/2014/main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:a16="http://schemas.microsoft.com/office/drawing/2014/main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:a16="http://schemas.microsoft.com/office/drawing/2014/main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:a16="http://schemas.microsoft.com/office/drawing/2014/main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:a16="http://schemas.microsoft.com/office/drawing/2014/main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:a16="http://schemas.microsoft.com/office/drawing/2014/main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:a16="http://schemas.microsoft.com/office/drawing/2014/main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:a16="http://schemas.microsoft.com/office/drawing/2014/main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TW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:a16="http://schemas.microsoft.com/office/drawing/2014/main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:a16="http://schemas.microsoft.com/office/drawing/2014/main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1" name="Line 73">
              <a:extLst>
                <a:ext uri="{FF2B5EF4-FFF2-40B4-BE49-F238E27FC236}">
                  <a16:creationId xmlns:a16="http://schemas.microsoft.com/office/drawing/2014/main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2" name="Line 74">
              <a:extLst>
                <a:ext uri="{FF2B5EF4-FFF2-40B4-BE49-F238E27FC236}">
                  <a16:creationId xmlns:a16="http://schemas.microsoft.com/office/drawing/2014/main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3" name="Line 75">
              <a:extLst>
                <a:ext uri="{FF2B5EF4-FFF2-40B4-BE49-F238E27FC236}">
                  <a16:creationId xmlns:a16="http://schemas.microsoft.com/office/drawing/2014/main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4" name="Line 76">
              <a:extLst>
                <a:ext uri="{FF2B5EF4-FFF2-40B4-BE49-F238E27FC236}">
                  <a16:creationId xmlns:a16="http://schemas.microsoft.com/office/drawing/2014/main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5" name="Line 77">
              <a:extLst>
                <a:ext uri="{FF2B5EF4-FFF2-40B4-BE49-F238E27FC236}">
                  <a16:creationId xmlns:a16="http://schemas.microsoft.com/office/drawing/2014/main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6" name="Line 78">
              <a:extLst>
                <a:ext uri="{FF2B5EF4-FFF2-40B4-BE49-F238E27FC236}">
                  <a16:creationId xmlns:a16="http://schemas.microsoft.com/office/drawing/2014/main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7" name="Line 79">
              <a:extLst>
                <a:ext uri="{FF2B5EF4-FFF2-40B4-BE49-F238E27FC236}">
                  <a16:creationId xmlns:a16="http://schemas.microsoft.com/office/drawing/2014/main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8" name="Line 80">
              <a:extLst>
                <a:ext uri="{FF2B5EF4-FFF2-40B4-BE49-F238E27FC236}">
                  <a16:creationId xmlns:a16="http://schemas.microsoft.com/office/drawing/2014/main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9" name="Line 81">
              <a:extLst>
                <a:ext uri="{FF2B5EF4-FFF2-40B4-BE49-F238E27FC236}">
                  <a16:creationId xmlns:a16="http://schemas.microsoft.com/office/drawing/2014/main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30" name="Line 82">
              <a:extLst>
                <a:ext uri="{FF2B5EF4-FFF2-40B4-BE49-F238E27FC236}">
                  <a16:creationId xmlns:a16="http://schemas.microsoft.com/office/drawing/2014/main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31" name="Line 83">
              <a:extLst>
                <a:ext uri="{FF2B5EF4-FFF2-40B4-BE49-F238E27FC236}">
                  <a16:creationId xmlns:a16="http://schemas.microsoft.com/office/drawing/2014/main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32" name="Line 84">
              <a:extLst>
                <a:ext uri="{FF2B5EF4-FFF2-40B4-BE49-F238E27FC236}">
                  <a16:creationId xmlns:a16="http://schemas.microsoft.com/office/drawing/2014/main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:a16="http://schemas.microsoft.com/office/drawing/2014/main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:a16="http://schemas.microsoft.com/office/drawing/2014/main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:a16="http://schemas.microsoft.com/office/drawing/2014/main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:a16="http://schemas.microsoft.com/office/drawing/2014/main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:a16="http://schemas.microsoft.com/office/drawing/2014/main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:a16="http://schemas.microsoft.com/office/drawing/2014/main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:a16="http://schemas.microsoft.com/office/drawing/2014/main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:a16="http://schemas.microsoft.com/office/drawing/2014/main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:a16="http://schemas.microsoft.com/office/drawing/2014/main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70" name="Line 8">
            <a:extLst>
              <a:ext uri="{FF2B5EF4-FFF2-40B4-BE49-F238E27FC236}">
                <a16:creationId xmlns:a16="http://schemas.microsoft.com/office/drawing/2014/main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71" name="Line 9">
            <a:extLst>
              <a:ext uri="{FF2B5EF4-FFF2-40B4-BE49-F238E27FC236}">
                <a16:creationId xmlns:a16="http://schemas.microsoft.com/office/drawing/2014/main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72" name="Text Box 10">
            <a:extLst>
              <a:ext uri="{FF2B5EF4-FFF2-40B4-BE49-F238E27FC236}">
                <a16:creationId xmlns:a16="http://schemas.microsoft.com/office/drawing/2014/main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:a16="http://schemas.microsoft.com/office/drawing/2014/main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:a16="http://schemas.microsoft.com/office/drawing/2014/main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:a16="http://schemas.microsoft.com/office/drawing/2014/main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:a16="http://schemas.microsoft.com/office/drawing/2014/main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:a16="http://schemas.microsoft.com/office/drawing/2014/main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:a16="http://schemas.microsoft.com/office/drawing/2014/main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:a16="http://schemas.microsoft.com/office/drawing/2014/main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80" name="Text Box 18">
            <a:extLst>
              <a:ext uri="{FF2B5EF4-FFF2-40B4-BE49-F238E27FC236}">
                <a16:creationId xmlns:a16="http://schemas.microsoft.com/office/drawing/2014/main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:a16="http://schemas.microsoft.com/office/drawing/2014/main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82" name="Line 20">
            <a:extLst>
              <a:ext uri="{FF2B5EF4-FFF2-40B4-BE49-F238E27FC236}">
                <a16:creationId xmlns:a16="http://schemas.microsoft.com/office/drawing/2014/main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83" name="Text Box 21">
            <a:extLst>
              <a:ext uri="{FF2B5EF4-FFF2-40B4-BE49-F238E27FC236}">
                <a16:creationId xmlns:a16="http://schemas.microsoft.com/office/drawing/2014/main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:a16="http://schemas.microsoft.com/office/drawing/2014/main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:a16="http://schemas.microsoft.com/office/drawing/2014/main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:a16="http://schemas.microsoft.com/office/drawing/2014/main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:a16="http://schemas.microsoft.com/office/drawing/2014/main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:a16="http://schemas.microsoft.com/office/drawing/2014/main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:a16="http://schemas.microsoft.com/office/drawing/2014/main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:a16="http://schemas.microsoft.com/office/drawing/2014/main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:a16="http://schemas.microsoft.com/office/drawing/2014/main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:a16="http://schemas.microsoft.com/office/drawing/2014/main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:a16="http://schemas.microsoft.com/office/drawing/2014/main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:a16="http://schemas.microsoft.com/office/drawing/2014/main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:a16="http://schemas.microsoft.com/office/drawing/2014/main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:a16="http://schemas.microsoft.com/office/drawing/2014/main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:a16="http://schemas.microsoft.com/office/drawing/2014/main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:a16="http://schemas.microsoft.com/office/drawing/2014/main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:a16="http://schemas.microsoft.com/office/drawing/2014/main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:a16="http://schemas.microsoft.com/office/drawing/2014/main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:a16="http://schemas.microsoft.com/office/drawing/2014/main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:a16="http://schemas.microsoft.com/office/drawing/2014/main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:a16="http://schemas.microsoft.com/office/drawing/2014/main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:a16="http://schemas.microsoft.com/office/drawing/2014/main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:a16="http://schemas.microsoft.com/office/drawing/2014/main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:a16="http://schemas.microsoft.com/office/drawing/2014/main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:a16="http://schemas.microsoft.com/office/drawing/2014/main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:a16="http://schemas.microsoft.com/office/drawing/2014/main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:a16="http://schemas.microsoft.com/office/drawing/2014/main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:a16="http://schemas.microsoft.com/office/drawing/2014/main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:a16="http://schemas.microsoft.com/office/drawing/2014/main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:a16="http://schemas.microsoft.com/office/drawing/2014/main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:a16="http://schemas.microsoft.com/office/drawing/2014/main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1" name="Freeform 7">
            <a:extLst>
              <a:ext uri="{FF2B5EF4-FFF2-40B4-BE49-F238E27FC236}">
                <a16:creationId xmlns:a16="http://schemas.microsoft.com/office/drawing/2014/main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2" name="Line 8">
            <a:extLst>
              <a:ext uri="{FF2B5EF4-FFF2-40B4-BE49-F238E27FC236}">
                <a16:creationId xmlns:a16="http://schemas.microsoft.com/office/drawing/2014/main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3" name="Line 9">
            <a:extLst>
              <a:ext uri="{FF2B5EF4-FFF2-40B4-BE49-F238E27FC236}">
                <a16:creationId xmlns:a16="http://schemas.microsoft.com/office/drawing/2014/main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4" name="Freeform 10">
            <a:extLst>
              <a:ext uri="{FF2B5EF4-FFF2-40B4-BE49-F238E27FC236}">
                <a16:creationId xmlns:a16="http://schemas.microsoft.com/office/drawing/2014/main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65" name="Freeform 11">
            <a:extLst>
              <a:ext uri="{FF2B5EF4-FFF2-40B4-BE49-F238E27FC236}">
                <a16:creationId xmlns:a16="http://schemas.microsoft.com/office/drawing/2014/main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66" name="Rectangle 12">
            <a:extLst>
              <a:ext uri="{FF2B5EF4-FFF2-40B4-BE49-F238E27FC236}">
                <a16:creationId xmlns:a16="http://schemas.microsoft.com/office/drawing/2014/main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:a16="http://schemas.microsoft.com/office/drawing/2014/main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:a16="http://schemas.microsoft.com/office/drawing/2014/main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:a16="http://schemas.microsoft.com/office/drawing/2014/main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0" name="Line 16">
            <a:extLst>
              <a:ext uri="{FF2B5EF4-FFF2-40B4-BE49-F238E27FC236}">
                <a16:creationId xmlns:a16="http://schemas.microsoft.com/office/drawing/2014/main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1" name="Line 17">
            <a:extLst>
              <a:ext uri="{FF2B5EF4-FFF2-40B4-BE49-F238E27FC236}">
                <a16:creationId xmlns:a16="http://schemas.microsoft.com/office/drawing/2014/main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2" name="Line 18">
            <a:extLst>
              <a:ext uri="{FF2B5EF4-FFF2-40B4-BE49-F238E27FC236}">
                <a16:creationId xmlns:a16="http://schemas.microsoft.com/office/drawing/2014/main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3" name="Freeform 19">
            <a:extLst>
              <a:ext uri="{FF2B5EF4-FFF2-40B4-BE49-F238E27FC236}">
                <a16:creationId xmlns:a16="http://schemas.microsoft.com/office/drawing/2014/main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4" name="Freeform 20">
            <a:extLst>
              <a:ext uri="{FF2B5EF4-FFF2-40B4-BE49-F238E27FC236}">
                <a16:creationId xmlns:a16="http://schemas.microsoft.com/office/drawing/2014/main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5" name="Line 21">
            <a:extLst>
              <a:ext uri="{FF2B5EF4-FFF2-40B4-BE49-F238E27FC236}">
                <a16:creationId xmlns:a16="http://schemas.microsoft.com/office/drawing/2014/main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6" name="Rectangle 22">
            <a:extLst>
              <a:ext uri="{FF2B5EF4-FFF2-40B4-BE49-F238E27FC236}">
                <a16:creationId xmlns:a16="http://schemas.microsoft.com/office/drawing/2014/main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:a16="http://schemas.microsoft.com/office/drawing/2014/main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8" name="Freeform 24">
            <a:extLst>
              <a:ext uri="{FF2B5EF4-FFF2-40B4-BE49-F238E27FC236}">
                <a16:creationId xmlns:a16="http://schemas.microsoft.com/office/drawing/2014/main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9" name="Line 25">
            <a:extLst>
              <a:ext uri="{FF2B5EF4-FFF2-40B4-BE49-F238E27FC236}">
                <a16:creationId xmlns:a16="http://schemas.microsoft.com/office/drawing/2014/main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0" name="Line 26">
            <a:extLst>
              <a:ext uri="{FF2B5EF4-FFF2-40B4-BE49-F238E27FC236}">
                <a16:creationId xmlns:a16="http://schemas.microsoft.com/office/drawing/2014/main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1" name="Freeform 27">
            <a:extLst>
              <a:ext uri="{FF2B5EF4-FFF2-40B4-BE49-F238E27FC236}">
                <a16:creationId xmlns:a16="http://schemas.microsoft.com/office/drawing/2014/main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82" name="Freeform 28">
            <a:extLst>
              <a:ext uri="{FF2B5EF4-FFF2-40B4-BE49-F238E27FC236}">
                <a16:creationId xmlns:a16="http://schemas.microsoft.com/office/drawing/2014/main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83" name="Rectangle 29">
            <a:extLst>
              <a:ext uri="{FF2B5EF4-FFF2-40B4-BE49-F238E27FC236}">
                <a16:creationId xmlns:a16="http://schemas.microsoft.com/office/drawing/2014/main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:a16="http://schemas.microsoft.com/office/drawing/2014/main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5" name="Line 31">
            <a:extLst>
              <a:ext uri="{FF2B5EF4-FFF2-40B4-BE49-F238E27FC236}">
                <a16:creationId xmlns:a16="http://schemas.microsoft.com/office/drawing/2014/main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6" name="Freeform 32">
            <a:extLst>
              <a:ext uri="{FF2B5EF4-FFF2-40B4-BE49-F238E27FC236}">
                <a16:creationId xmlns:a16="http://schemas.microsoft.com/office/drawing/2014/main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7" name="Freeform 33">
            <a:extLst>
              <a:ext uri="{FF2B5EF4-FFF2-40B4-BE49-F238E27FC236}">
                <a16:creationId xmlns:a16="http://schemas.microsoft.com/office/drawing/2014/main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8" name="Rectangle 34">
            <a:extLst>
              <a:ext uri="{FF2B5EF4-FFF2-40B4-BE49-F238E27FC236}">
                <a16:creationId xmlns:a16="http://schemas.microsoft.com/office/drawing/2014/main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:a16="http://schemas.microsoft.com/office/drawing/2014/main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:a16="http://schemas.microsoft.com/office/drawing/2014/main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:a16="http://schemas.microsoft.com/office/drawing/2014/main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:a16="http://schemas.microsoft.com/office/drawing/2014/main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:a16="http://schemas.microsoft.com/office/drawing/2014/main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:a16="http://schemas.microsoft.com/office/drawing/2014/main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:a16="http://schemas.microsoft.com/office/drawing/2014/main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:a16="http://schemas.microsoft.com/office/drawing/2014/main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7" name="Line 43">
              <a:extLst>
                <a:ext uri="{FF2B5EF4-FFF2-40B4-BE49-F238E27FC236}">
                  <a16:creationId xmlns:a16="http://schemas.microsoft.com/office/drawing/2014/main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:a16="http://schemas.microsoft.com/office/drawing/2014/main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:a16="http://schemas.microsoft.com/office/drawing/2014/main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:a16="http://schemas.microsoft.com/office/drawing/2014/main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:a16="http://schemas.microsoft.com/office/drawing/2014/main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:a16="http://schemas.microsoft.com/office/drawing/2014/main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:a16="http://schemas.microsoft.com/office/drawing/2014/main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:a16="http://schemas.microsoft.com/office/drawing/2014/main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:a16="http://schemas.microsoft.com/office/drawing/2014/main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:a16="http://schemas.microsoft.com/office/drawing/2014/main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:a16="http://schemas.microsoft.com/office/drawing/2014/main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:a16="http://schemas.microsoft.com/office/drawing/2014/main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:a16="http://schemas.microsoft.com/office/drawing/2014/main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0" name="Line 56">
              <a:extLst>
                <a:ext uri="{FF2B5EF4-FFF2-40B4-BE49-F238E27FC236}">
                  <a16:creationId xmlns:a16="http://schemas.microsoft.com/office/drawing/2014/main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:a16="http://schemas.microsoft.com/office/drawing/2014/main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:a16="http://schemas.microsoft.com/office/drawing/2014/main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:a16="http://schemas.microsoft.com/office/drawing/2014/main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:a16="http://schemas.microsoft.com/office/drawing/2014/main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:a16="http://schemas.microsoft.com/office/drawing/2014/main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:a16="http://schemas.microsoft.com/office/drawing/2014/main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:a16="http://schemas.microsoft.com/office/drawing/2014/main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:a16="http://schemas.microsoft.com/office/drawing/2014/main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396" name="Line 65">
              <a:extLst>
                <a:ext uri="{FF2B5EF4-FFF2-40B4-BE49-F238E27FC236}">
                  <a16:creationId xmlns:a16="http://schemas.microsoft.com/office/drawing/2014/main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:a16="http://schemas.microsoft.com/office/drawing/2014/main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:a16="http://schemas.microsoft.com/office/drawing/2014/main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:a16="http://schemas.microsoft.com/office/drawing/2014/main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:a16="http://schemas.microsoft.com/office/drawing/2014/main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01" name="Line 70">
              <a:extLst>
                <a:ext uri="{FF2B5EF4-FFF2-40B4-BE49-F238E27FC236}">
                  <a16:creationId xmlns:a16="http://schemas.microsoft.com/office/drawing/2014/main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:a16="http://schemas.microsoft.com/office/drawing/2014/main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:a16="http://schemas.microsoft.com/office/drawing/2014/main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:a16="http://schemas.microsoft.com/office/drawing/2014/main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:a16="http://schemas.microsoft.com/office/drawing/2014/main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:a16="http://schemas.microsoft.com/office/drawing/2014/main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:a16="http://schemas.microsoft.com/office/drawing/2014/main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:a16="http://schemas.microsoft.com/office/drawing/2014/main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884</TotalTime>
  <Words>4222</Words>
  <Application>Microsoft Office PowerPoint</Application>
  <PresentationFormat>如螢幕大小 (4:3)</PresentationFormat>
  <Paragraphs>1070</Paragraphs>
  <Slides>82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82</vt:i4>
      </vt:variant>
    </vt:vector>
  </HeadingPairs>
  <TitlesOfParts>
    <vt:vector size="94" baseType="lpstr">
      <vt:lpstr>GE Black-Medium+N</vt:lpstr>
      <vt:lpstr>GE Ming+N</vt:lpstr>
      <vt:lpstr>SimHei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范錚強</cp:lastModifiedBy>
  <cp:revision>93</cp:revision>
  <dcterms:modified xsi:type="dcterms:W3CDTF">2023-03-14T13:29:30Z</dcterms:modified>
</cp:coreProperties>
</file>