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9" r:id="rId1"/>
  </p:sldMasterIdLst>
  <p:notesMasterIdLst>
    <p:notesMasterId r:id="rId36"/>
  </p:notesMasterIdLst>
  <p:handoutMasterIdLst>
    <p:handoutMasterId r:id="rId37"/>
  </p:handoutMasterIdLst>
  <p:sldIdLst>
    <p:sldId id="565" r:id="rId2"/>
    <p:sldId id="707" r:id="rId3"/>
    <p:sldId id="708" r:id="rId4"/>
    <p:sldId id="709" r:id="rId5"/>
    <p:sldId id="710" r:id="rId6"/>
    <p:sldId id="711" r:id="rId7"/>
    <p:sldId id="712" r:id="rId8"/>
    <p:sldId id="713" r:id="rId9"/>
    <p:sldId id="714" r:id="rId10"/>
    <p:sldId id="715" r:id="rId11"/>
    <p:sldId id="716" r:id="rId12"/>
    <p:sldId id="717" r:id="rId13"/>
    <p:sldId id="718" r:id="rId14"/>
    <p:sldId id="719" r:id="rId15"/>
    <p:sldId id="720" r:id="rId16"/>
    <p:sldId id="721" r:id="rId17"/>
    <p:sldId id="722" r:id="rId18"/>
    <p:sldId id="723" r:id="rId19"/>
    <p:sldId id="724" r:id="rId20"/>
    <p:sldId id="725" r:id="rId21"/>
    <p:sldId id="727" r:id="rId22"/>
    <p:sldId id="728" r:id="rId23"/>
    <p:sldId id="729" r:id="rId24"/>
    <p:sldId id="731" r:id="rId25"/>
    <p:sldId id="705" r:id="rId26"/>
    <p:sldId id="732" r:id="rId27"/>
    <p:sldId id="733" r:id="rId28"/>
    <p:sldId id="736" r:id="rId29"/>
    <p:sldId id="737" r:id="rId30"/>
    <p:sldId id="740" r:id="rId31"/>
    <p:sldId id="741" r:id="rId32"/>
    <p:sldId id="743" r:id="rId33"/>
    <p:sldId id="744" r:id="rId34"/>
    <p:sldId id="745" r:id="rId35"/>
  </p:sldIdLst>
  <p:sldSz cx="9144000" cy="6858000" type="screen4x3"/>
  <p:notesSz cx="6858000" cy="9144000"/>
  <p:defaultTextStyle>
    <a:defPPr>
      <a:defRPr lang="zh-TW"/>
    </a:defPPr>
    <a:lvl1pPr algn="l" rtl="0" eaLnBrk="0" fontAlgn="base" hangingPunct="0">
      <a:spcBef>
        <a:spcPct val="0"/>
      </a:spcBef>
      <a:spcAft>
        <a:spcPct val="0"/>
      </a:spcAft>
      <a:defRPr kumimoji="1" sz="2400" kern="1200">
        <a:solidFill>
          <a:schemeClr val="tx1"/>
        </a:solidFill>
        <a:latin typeface="Times New Roman" panose="02020603050405020304" pitchFamily="18" charset="0"/>
        <a:ea typeface="新細明體" panose="02020500000000000000" pitchFamily="18" charset="-120"/>
        <a:cs typeface="+mn-cs"/>
      </a:defRPr>
    </a:lvl1pPr>
    <a:lvl2pPr marL="457200" algn="l" rtl="0" eaLnBrk="0" fontAlgn="base" hangingPunct="0">
      <a:spcBef>
        <a:spcPct val="0"/>
      </a:spcBef>
      <a:spcAft>
        <a:spcPct val="0"/>
      </a:spcAft>
      <a:defRPr kumimoji="1" sz="2400" kern="1200">
        <a:solidFill>
          <a:schemeClr val="tx1"/>
        </a:solidFill>
        <a:latin typeface="Times New Roman" panose="02020603050405020304" pitchFamily="18" charset="0"/>
        <a:ea typeface="新細明體" panose="02020500000000000000" pitchFamily="18" charset="-120"/>
        <a:cs typeface="+mn-cs"/>
      </a:defRPr>
    </a:lvl2pPr>
    <a:lvl3pPr marL="914400" algn="l" rtl="0" eaLnBrk="0" fontAlgn="base" hangingPunct="0">
      <a:spcBef>
        <a:spcPct val="0"/>
      </a:spcBef>
      <a:spcAft>
        <a:spcPct val="0"/>
      </a:spcAft>
      <a:defRPr kumimoji="1" sz="2400" kern="1200">
        <a:solidFill>
          <a:schemeClr val="tx1"/>
        </a:solidFill>
        <a:latin typeface="Times New Roman" panose="02020603050405020304" pitchFamily="18" charset="0"/>
        <a:ea typeface="新細明體" panose="02020500000000000000" pitchFamily="18" charset="-120"/>
        <a:cs typeface="+mn-cs"/>
      </a:defRPr>
    </a:lvl3pPr>
    <a:lvl4pPr marL="1371600" algn="l" rtl="0" eaLnBrk="0" fontAlgn="base" hangingPunct="0">
      <a:spcBef>
        <a:spcPct val="0"/>
      </a:spcBef>
      <a:spcAft>
        <a:spcPct val="0"/>
      </a:spcAft>
      <a:defRPr kumimoji="1" sz="2400" kern="1200">
        <a:solidFill>
          <a:schemeClr val="tx1"/>
        </a:solidFill>
        <a:latin typeface="Times New Roman" panose="02020603050405020304" pitchFamily="18" charset="0"/>
        <a:ea typeface="新細明體" panose="02020500000000000000" pitchFamily="18" charset="-120"/>
        <a:cs typeface="+mn-cs"/>
      </a:defRPr>
    </a:lvl4pPr>
    <a:lvl5pPr marL="1828800" algn="l" rtl="0" eaLnBrk="0" fontAlgn="base" hangingPunct="0">
      <a:spcBef>
        <a:spcPct val="0"/>
      </a:spcBef>
      <a:spcAft>
        <a:spcPct val="0"/>
      </a:spcAft>
      <a:defRPr kumimoji="1" sz="2400" kern="1200">
        <a:solidFill>
          <a:schemeClr val="tx1"/>
        </a:solidFill>
        <a:latin typeface="Times New Roman" panose="02020603050405020304" pitchFamily="18" charset="0"/>
        <a:ea typeface="新細明體" panose="02020500000000000000" pitchFamily="18" charset="-120"/>
        <a:cs typeface="+mn-cs"/>
      </a:defRPr>
    </a:lvl5pPr>
    <a:lvl6pPr marL="2286000" algn="l" defTabSz="914400" rtl="0" eaLnBrk="1" latinLnBrk="0" hangingPunct="1">
      <a:defRPr kumimoji="1" sz="2400" kern="1200">
        <a:solidFill>
          <a:schemeClr val="tx1"/>
        </a:solidFill>
        <a:latin typeface="Times New Roman" panose="02020603050405020304" pitchFamily="18" charset="0"/>
        <a:ea typeface="新細明體" panose="02020500000000000000" pitchFamily="18" charset="-120"/>
        <a:cs typeface="+mn-cs"/>
      </a:defRPr>
    </a:lvl6pPr>
    <a:lvl7pPr marL="2743200" algn="l" defTabSz="914400" rtl="0" eaLnBrk="1" latinLnBrk="0" hangingPunct="1">
      <a:defRPr kumimoji="1" sz="2400" kern="1200">
        <a:solidFill>
          <a:schemeClr val="tx1"/>
        </a:solidFill>
        <a:latin typeface="Times New Roman" panose="02020603050405020304" pitchFamily="18" charset="0"/>
        <a:ea typeface="新細明體" panose="02020500000000000000" pitchFamily="18" charset="-120"/>
        <a:cs typeface="+mn-cs"/>
      </a:defRPr>
    </a:lvl7pPr>
    <a:lvl8pPr marL="3200400" algn="l" defTabSz="914400" rtl="0" eaLnBrk="1" latinLnBrk="0" hangingPunct="1">
      <a:defRPr kumimoji="1" sz="2400" kern="1200">
        <a:solidFill>
          <a:schemeClr val="tx1"/>
        </a:solidFill>
        <a:latin typeface="Times New Roman" panose="02020603050405020304" pitchFamily="18" charset="0"/>
        <a:ea typeface="新細明體" panose="02020500000000000000" pitchFamily="18" charset="-120"/>
        <a:cs typeface="+mn-cs"/>
      </a:defRPr>
    </a:lvl8pPr>
    <a:lvl9pPr marL="3657600" algn="l" defTabSz="914400" rtl="0" eaLnBrk="1" latinLnBrk="0" hangingPunct="1">
      <a:defRPr kumimoji="1" sz="2400" kern="1200">
        <a:solidFill>
          <a:schemeClr val="tx1"/>
        </a:solidFill>
        <a:latin typeface="Times New Roman" panose="02020603050405020304" pitchFamily="18" charset="0"/>
        <a:ea typeface="新細明體" panose="02020500000000000000" pitchFamily="18" charset="-120"/>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2665"/>
    <p:restoredTop sz="91611"/>
  </p:normalViewPr>
  <p:slideViewPr>
    <p:cSldViewPr>
      <p:cViewPr varScale="1">
        <p:scale>
          <a:sx n="97" d="100"/>
          <a:sy n="97" d="100"/>
        </p:scale>
        <p:origin x="2178" y="7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443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viewProps" Target="viewProps.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handoutMaster" Target="handoutMasters/handoutMaster1.xml"/><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頁首版面配置區 1">
            <a:extLst>
              <a:ext uri="{FF2B5EF4-FFF2-40B4-BE49-F238E27FC236}">
                <a16:creationId xmlns:a16="http://schemas.microsoft.com/office/drawing/2014/main" id="{607F4782-DF05-491B-52A3-B1271552EE91}"/>
              </a:ext>
            </a:extLst>
          </p:cNvPr>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atin typeface="Times New Roman" charset="0"/>
                <a:ea typeface="新細明體" charset="0"/>
                <a:cs typeface="新細明體" charset="0"/>
              </a:defRPr>
            </a:lvl1pPr>
          </a:lstStyle>
          <a:p>
            <a:pPr>
              <a:defRPr/>
            </a:pPr>
            <a:endParaRPr lang="zh-TW" altLang="en-US"/>
          </a:p>
        </p:txBody>
      </p:sp>
      <p:sp>
        <p:nvSpPr>
          <p:cNvPr id="3" name="日期版面配置區 2">
            <a:extLst>
              <a:ext uri="{FF2B5EF4-FFF2-40B4-BE49-F238E27FC236}">
                <a16:creationId xmlns:a16="http://schemas.microsoft.com/office/drawing/2014/main" id="{D050EC68-63F2-7770-C1D4-BA4F9A43B108}"/>
              </a:ext>
            </a:extLst>
          </p:cNvPr>
          <p:cNvSpPr>
            <a:spLocks noGrp="1"/>
          </p:cNvSpPr>
          <p:nvPr>
            <p:ph type="dt" sz="quarter" idx="1"/>
          </p:nvPr>
        </p:nvSpPr>
        <p:spPr>
          <a:xfrm>
            <a:off x="3884613" y="0"/>
            <a:ext cx="2971800" cy="457200"/>
          </a:xfrm>
          <a:prstGeom prst="rect">
            <a:avLst/>
          </a:prstGeom>
        </p:spPr>
        <p:txBody>
          <a:bodyPr vert="horz" wrap="square" lIns="91440" tIns="45720" rIns="91440" bIns="45720" numCol="1" anchor="t" anchorCtr="0" compatLnSpc="1">
            <a:prstTxWarp prst="textNoShape">
              <a:avLst/>
            </a:prstTxWarp>
          </a:bodyPr>
          <a:lstStyle>
            <a:lvl1pPr algn="r">
              <a:defRPr sz="1200"/>
            </a:lvl1pPr>
          </a:lstStyle>
          <a:p>
            <a:pPr>
              <a:defRPr/>
            </a:pPr>
            <a:fld id="{E06BEEDD-094C-284E-85BB-7B2E228936D9}" type="datetimeFigureOut">
              <a:rPr lang="zh-TW" altLang="en-US"/>
              <a:pPr>
                <a:defRPr/>
              </a:pPr>
              <a:t>2024/11/22</a:t>
            </a:fld>
            <a:endParaRPr lang="zh-TW" altLang="en-US"/>
          </a:p>
        </p:txBody>
      </p:sp>
      <p:sp>
        <p:nvSpPr>
          <p:cNvPr id="4" name="頁尾版面配置區 3">
            <a:extLst>
              <a:ext uri="{FF2B5EF4-FFF2-40B4-BE49-F238E27FC236}">
                <a16:creationId xmlns:a16="http://schemas.microsoft.com/office/drawing/2014/main" id="{16CBBFDA-43C5-B9F7-5E47-BDF72745529A}"/>
              </a:ext>
            </a:extLst>
          </p:cNvPr>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atin typeface="Times New Roman" charset="0"/>
                <a:ea typeface="新細明體" charset="0"/>
                <a:cs typeface="新細明體" charset="0"/>
              </a:defRPr>
            </a:lvl1pPr>
          </a:lstStyle>
          <a:p>
            <a:pPr>
              <a:defRPr/>
            </a:pPr>
            <a:endParaRPr lang="zh-TW" altLang="en-US"/>
          </a:p>
        </p:txBody>
      </p:sp>
      <p:sp>
        <p:nvSpPr>
          <p:cNvPr id="5" name="投影片編號版面配置區 4">
            <a:extLst>
              <a:ext uri="{FF2B5EF4-FFF2-40B4-BE49-F238E27FC236}">
                <a16:creationId xmlns:a16="http://schemas.microsoft.com/office/drawing/2014/main" id="{8F28A836-181D-5BD1-29AD-2F76AAC2063B}"/>
              </a:ext>
            </a:extLst>
          </p:cNvPr>
          <p:cNvSpPr>
            <a:spLocks noGrp="1"/>
          </p:cNvSpPr>
          <p:nvPr>
            <p:ph type="sldNum" sz="quarter" idx="3"/>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a:defRPr sz="1200"/>
            </a:lvl1pPr>
          </a:lstStyle>
          <a:p>
            <a:pPr>
              <a:defRPr/>
            </a:pPr>
            <a:fld id="{5A7186B2-BB7D-1F43-B66E-60D8A393F180}" type="slidenum">
              <a:rPr lang="zh-TW" altLang="en-US"/>
              <a:pPr>
                <a:defRPr/>
              </a:pPr>
              <a:t>‹#›</a:t>
            </a:fld>
            <a:endParaRPr lang="zh-TW" altLang="en-US"/>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a:extLst>
              <a:ext uri="{FF2B5EF4-FFF2-40B4-BE49-F238E27FC236}">
                <a16:creationId xmlns:a16="http://schemas.microsoft.com/office/drawing/2014/main" id="{79E23D18-DABD-FFB6-332B-0971D68AFF7B}"/>
              </a:ext>
            </a:extLst>
          </p:cNvPr>
          <p:cNvSpPr>
            <a:spLocks noGrp="1" noChangeArrowheads="1"/>
          </p:cNvSpPr>
          <p:nvPr>
            <p:ph type="hdr" sz="quarter"/>
          </p:nvPr>
        </p:nvSpPr>
        <p:spPr bwMode="auto">
          <a:xfrm>
            <a:off x="0" y="0"/>
            <a:ext cx="2971800" cy="457200"/>
          </a:xfrm>
          <a:prstGeom prst="rect">
            <a:avLst/>
          </a:prstGeom>
          <a:noFill/>
          <a:ln>
            <a:noFill/>
          </a:ln>
          <a:effectLst/>
        </p:spPr>
        <p:txBody>
          <a:bodyPr vert="horz" wrap="square" lIns="91440" tIns="45720" rIns="91440" bIns="45720" numCol="1" anchor="t" anchorCtr="0" compatLnSpc="1">
            <a:prstTxWarp prst="textNoShape">
              <a:avLst/>
            </a:prstTxWarp>
          </a:bodyPr>
          <a:lstStyle>
            <a:lvl1pPr eaLnBrk="1" hangingPunct="1">
              <a:defRPr sz="1200">
                <a:latin typeface="Times New Roman" panose="02020603050405020304" pitchFamily="18" charset="0"/>
                <a:ea typeface="新細明體" panose="02020500000000000000" pitchFamily="18" charset="-120"/>
                <a:cs typeface="+mn-cs"/>
              </a:defRPr>
            </a:lvl1pPr>
          </a:lstStyle>
          <a:p>
            <a:pPr>
              <a:defRPr/>
            </a:pPr>
            <a:endParaRPr lang="en-US" altLang="zh-TW"/>
          </a:p>
        </p:txBody>
      </p:sp>
      <p:sp>
        <p:nvSpPr>
          <p:cNvPr id="3075" name="Rectangle 3">
            <a:extLst>
              <a:ext uri="{FF2B5EF4-FFF2-40B4-BE49-F238E27FC236}">
                <a16:creationId xmlns:a16="http://schemas.microsoft.com/office/drawing/2014/main" id="{15B657C7-8AB8-2B5D-FCB4-C32A24124595}"/>
              </a:ext>
            </a:extLst>
          </p:cNvPr>
          <p:cNvSpPr>
            <a:spLocks noGrp="1" noChangeArrowheads="1"/>
          </p:cNvSpPr>
          <p:nvPr>
            <p:ph type="dt" idx="1"/>
          </p:nvPr>
        </p:nvSpPr>
        <p:spPr bwMode="auto">
          <a:xfrm>
            <a:off x="3886200" y="0"/>
            <a:ext cx="2971800" cy="457200"/>
          </a:xfrm>
          <a:prstGeom prst="rect">
            <a:avLst/>
          </a:prstGeom>
          <a:noFill/>
          <a:ln>
            <a:noFill/>
          </a:ln>
          <a:effectLst/>
        </p:spPr>
        <p:txBody>
          <a:bodyPr vert="horz" wrap="square" lIns="91440" tIns="45720" rIns="91440" bIns="45720" numCol="1" anchor="t" anchorCtr="0" compatLnSpc="1">
            <a:prstTxWarp prst="textNoShape">
              <a:avLst/>
            </a:prstTxWarp>
          </a:bodyPr>
          <a:lstStyle>
            <a:lvl1pPr algn="r" eaLnBrk="1" hangingPunct="1">
              <a:defRPr sz="1200">
                <a:latin typeface="Times New Roman" panose="02020603050405020304" pitchFamily="18" charset="0"/>
                <a:ea typeface="新細明體" panose="02020500000000000000" pitchFamily="18" charset="-120"/>
                <a:cs typeface="+mn-cs"/>
              </a:defRPr>
            </a:lvl1pPr>
          </a:lstStyle>
          <a:p>
            <a:pPr>
              <a:defRPr/>
            </a:pPr>
            <a:endParaRPr lang="en-US" altLang="zh-TW"/>
          </a:p>
        </p:txBody>
      </p:sp>
      <p:sp>
        <p:nvSpPr>
          <p:cNvPr id="10244" name="Rectangle 4">
            <a:extLst>
              <a:ext uri="{FF2B5EF4-FFF2-40B4-BE49-F238E27FC236}">
                <a16:creationId xmlns:a16="http://schemas.microsoft.com/office/drawing/2014/main" id="{2432FEDB-5FD4-E38F-8E2D-1B8F62892C52}"/>
              </a:ext>
            </a:extLst>
          </p:cNvPr>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077" name="Rectangle 5">
            <a:extLst>
              <a:ext uri="{FF2B5EF4-FFF2-40B4-BE49-F238E27FC236}">
                <a16:creationId xmlns:a16="http://schemas.microsoft.com/office/drawing/2014/main" id="{83FF26EA-AECB-9D6F-7D7C-1A23522D15BE}"/>
              </a:ext>
            </a:extLst>
          </p:cNvPr>
          <p:cNvSpPr>
            <a:spLocks noGrp="1" noChangeArrowheads="1"/>
          </p:cNvSpPr>
          <p:nvPr>
            <p:ph type="body" sz="quarter" idx="3"/>
          </p:nvPr>
        </p:nvSpPr>
        <p:spPr bwMode="auto">
          <a:xfrm>
            <a:off x="914400" y="4343400"/>
            <a:ext cx="5029200" cy="4114800"/>
          </a:xfrm>
          <a:prstGeom prst="rect">
            <a:avLst/>
          </a:prstGeom>
          <a:noFill/>
          <a:ln>
            <a:noFill/>
          </a:ln>
          <a:effectLst/>
        </p:spPr>
        <p:txBody>
          <a:bodyPr vert="horz" wrap="square" lIns="91440" tIns="45720" rIns="91440" bIns="45720" numCol="1" anchor="t" anchorCtr="0" compatLnSpc="1">
            <a:prstTxWarp prst="textNoShape">
              <a:avLst/>
            </a:prstTxWarp>
          </a:bodyPr>
          <a:lstStyle/>
          <a:p>
            <a:pPr lvl="0"/>
            <a:r>
              <a:rPr lang="zh-TW" altLang="en-US" noProof="0"/>
              <a:t>按一下以編輯母片文字樣式</a:t>
            </a:r>
          </a:p>
          <a:p>
            <a:pPr lvl="1"/>
            <a:r>
              <a:rPr lang="zh-TW" altLang="en-US" noProof="0"/>
              <a:t>第二層</a:t>
            </a:r>
          </a:p>
          <a:p>
            <a:pPr lvl="2"/>
            <a:r>
              <a:rPr lang="zh-TW" altLang="en-US" noProof="0"/>
              <a:t>第三層</a:t>
            </a:r>
          </a:p>
          <a:p>
            <a:pPr lvl="3"/>
            <a:r>
              <a:rPr lang="zh-TW" altLang="en-US" noProof="0"/>
              <a:t>第四層</a:t>
            </a:r>
          </a:p>
          <a:p>
            <a:pPr lvl="4"/>
            <a:r>
              <a:rPr lang="zh-TW" altLang="en-US" noProof="0"/>
              <a:t>第五層</a:t>
            </a:r>
          </a:p>
        </p:txBody>
      </p:sp>
      <p:sp>
        <p:nvSpPr>
          <p:cNvPr id="3078" name="Rectangle 6">
            <a:extLst>
              <a:ext uri="{FF2B5EF4-FFF2-40B4-BE49-F238E27FC236}">
                <a16:creationId xmlns:a16="http://schemas.microsoft.com/office/drawing/2014/main" id="{69CD5652-E804-53D8-86A8-6225AD52D7B4}"/>
              </a:ext>
            </a:extLst>
          </p:cNvPr>
          <p:cNvSpPr>
            <a:spLocks noGrp="1" noChangeArrowheads="1"/>
          </p:cNvSpPr>
          <p:nvPr>
            <p:ph type="ftr" sz="quarter" idx="4"/>
          </p:nvPr>
        </p:nvSpPr>
        <p:spPr bwMode="auto">
          <a:xfrm>
            <a:off x="0" y="8686800"/>
            <a:ext cx="2971800" cy="457200"/>
          </a:xfrm>
          <a:prstGeom prst="rect">
            <a:avLst/>
          </a:prstGeom>
          <a:noFill/>
          <a:ln>
            <a:noFill/>
          </a:ln>
          <a:effectLst/>
        </p:spPr>
        <p:txBody>
          <a:bodyPr vert="horz" wrap="square" lIns="91440" tIns="45720" rIns="91440" bIns="45720" numCol="1" anchor="b" anchorCtr="0" compatLnSpc="1">
            <a:prstTxWarp prst="textNoShape">
              <a:avLst/>
            </a:prstTxWarp>
          </a:bodyPr>
          <a:lstStyle>
            <a:lvl1pPr eaLnBrk="1" hangingPunct="1">
              <a:defRPr sz="1200">
                <a:latin typeface="Times New Roman" panose="02020603050405020304" pitchFamily="18" charset="0"/>
                <a:ea typeface="新細明體" panose="02020500000000000000" pitchFamily="18" charset="-120"/>
                <a:cs typeface="+mn-cs"/>
              </a:defRPr>
            </a:lvl1pPr>
          </a:lstStyle>
          <a:p>
            <a:pPr>
              <a:defRPr/>
            </a:pPr>
            <a:endParaRPr lang="en-US" altLang="zh-TW"/>
          </a:p>
        </p:txBody>
      </p:sp>
      <p:sp>
        <p:nvSpPr>
          <p:cNvPr id="3079" name="Rectangle 7">
            <a:extLst>
              <a:ext uri="{FF2B5EF4-FFF2-40B4-BE49-F238E27FC236}">
                <a16:creationId xmlns:a16="http://schemas.microsoft.com/office/drawing/2014/main" id="{1C2561A9-C53E-AEB9-DA04-27B097976ED9}"/>
              </a:ext>
            </a:extLst>
          </p:cNvPr>
          <p:cNvSpPr>
            <a:spLocks noGrp="1" noChangeArrowheads="1"/>
          </p:cNvSpPr>
          <p:nvPr>
            <p:ph type="sldNum" sz="quarter" idx="5"/>
          </p:nvPr>
        </p:nvSpPr>
        <p:spPr bwMode="auto">
          <a:xfrm>
            <a:off x="3886200" y="8686800"/>
            <a:ext cx="2971800" cy="457200"/>
          </a:xfrm>
          <a:prstGeom prst="rect">
            <a:avLst/>
          </a:prstGeom>
          <a:noFill/>
          <a:ln>
            <a:noFill/>
          </a:ln>
          <a:effectLst/>
        </p:spPr>
        <p:txBody>
          <a:bodyPr vert="horz" wrap="square" lIns="91440" tIns="45720" rIns="91440" bIns="45720" numCol="1" anchor="b" anchorCtr="0" compatLnSpc="1">
            <a:prstTxWarp prst="textNoShape">
              <a:avLst/>
            </a:prstTxWarp>
          </a:bodyPr>
          <a:lstStyle>
            <a:lvl1pPr algn="r" eaLnBrk="1" hangingPunct="1">
              <a:defRPr sz="1200"/>
            </a:lvl1pPr>
          </a:lstStyle>
          <a:p>
            <a:pPr>
              <a:defRPr/>
            </a:pPr>
            <a:fld id="{3316A932-10F5-3042-88C9-3E33BEDE4610}" type="slidenum">
              <a:rPr lang="en-US" altLang="zh-TW"/>
              <a:pPr>
                <a:defRPr/>
              </a:pPr>
              <a:t>‹#›</a:t>
            </a:fld>
            <a:endParaRPr lang="en-US" altLang="zh-TW"/>
          </a:p>
        </p:txBody>
      </p:sp>
    </p:spTree>
  </p:cSld>
  <p:clrMap bg1="lt1" tx1="dk1" bg2="lt2" tx2="dk2" accent1="accent1" accent2="accent2" accent3="accent3" accent4="accent4" accent5="accent5" accent6="accent6" hlink="hlink" folHlink="folHlink"/>
  <p:hf hdr="0" ftr="0" dt="0"/>
  <p:notesStyle>
    <a:lvl1pPr algn="l" rtl="0" eaLnBrk="0" fontAlgn="base" hangingPunct="0">
      <a:spcBef>
        <a:spcPct val="30000"/>
      </a:spcBef>
      <a:spcAft>
        <a:spcPct val="0"/>
      </a:spcAft>
      <a:defRPr kumimoji="1" sz="1200" kern="1200">
        <a:solidFill>
          <a:schemeClr val="tx1"/>
        </a:solidFill>
        <a:latin typeface="Times New Roman" panose="02020603050405020304" pitchFamily="18" charset="0"/>
        <a:ea typeface="新細明體" panose="02020500000000000000" pitchFamily="18" charset="-120"/>
        <a:cs typeface="新細明體" charset="0"/>
      </a:defRPr>
    </a:lvl1pPr>
    <a:lvl2pPr marL="457200" algn="l" rtl="0" eaLnBrk="0" fontAlgn="base" hangingPunct="0">
      <a:spcBef>
        <a:spcPct val="30000"/>
      </a:spcBef>
      <a:spcAft>
        <a:spcPct val="0"/>
      </a:spcAft>
      <a:defRPr kumimoji="1" sz="1200" kern="1200">
        <a:solidFill>
          <a:schemeClr val="tx1"/>
        </a:solidFill>
        <a:latin typeface="Times New Roman" panose="02020603050405020304" pitchFamily="18" charset="0"/>
        <a:ea typeface="新細明體" panose="02020500000000000000" pitchFamily="18" charset="-120"/>
        <a:cs typeface="+mn-cs"/>
      </a:defRPr>
    </a:lvl2pPr>
    <a:lvl3pPr marL="914400" algn="l" rtl="0" eaLnBrk="0" fontAlgn="base" hangingPunct="0">
      <a:spcBef>
        <a:spcPct val="30000"/>
      </a:spcBef>
      <a:spcAft>
        <a:spcPct val="0"/>
      </a:spcAft>
      <a:defRPr kumimoji="1" sz="1200" kern="1200">
        <a:solidFill>
          <a:schemeClr val="tx1"/>
        </a:solidFill>
        <a:latin typeface="Times New Roman" panose="02020603050405020304" pitchFamily="18" charset="0"/>
        <a:ea typeface="新細明體" panose="02020500000000000000" pitchFamily="18" charset="-120"/>
        <a:cs typeface="+mn-cs"/>
      </a:defRPr>
    </a:lvl3pPr>
    <a:lvl4pPr marL="1371600" algn="l" rtl="0" eaLnBrk="0" fontAlgn="base" hangingPunct="0">
      <a:spcBef>
        <a:spcPct val="30000"/>
      </a:spcBef>
      <a:spcAft>
        <a:spcPct val="0"/>
      </a:spcAft>
      <a:defRPr kumimoji="1" sz="1200" kern="1200">
        <a:solidFill>
          <a:schemeClr val="tx1"/>
        </a:solidFill>
        <a:latin typeface="Times New Roman" panose="02020603050405020304" pitchFamily="18" charset="0"/>
        <a:ea typeface="新細明體" panose="02020500000000000000" pitchFamily="18" charset="-120"/>
        <a:cs typeface="+mn-cs"/>
      </a:defRPr>
    </a:lvl4pPr>
    <a:lvl5pPr marL="1828800" algn="l" rtl="0" eaLnBrk="0" fontAlgn="base" hangingPunct="0">
      <a:spcBef>
        <a:spcPct val="30000"/>
      </a:spcBef>
      <a:spcAft>
        <a:spcPct val="0"/>
      </a:spcAft>
      <a:defRPr kumimoji="1" sz="1200" kern="1200">
        <a:solidFill>
          <a:schemeClr val="tx1"/>
        </a:solidFill>
        <a:latin typeface="Times New Roman" panose="02020603050405020304" pitchFamily="18" charset="0"/>
        <a:ea typeface="新細明體" panose="02020500000000000000" pitchFamily="18" charset="-120"/>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3" name="Rectangle 7">
            <a:extLst>
              <a:ext uri="{FF2B5EF4-FFF2-40B4-BE49-F238E27FC236}">
                <a16:creationId xmlns:a16="http://schemas.microsoft.com/office/drawing/2014/main" id="{C10C2BFA-9039-906A-5ED3-8DEA6DE9EE27}"/>
              </a:ext>
            </a:extLst>
          </p:cNvPr>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kumimoji="1" sz="2400">
                <a:solidFill>
                  <a:schemeClr val="tx1"/>
                </a:solidFill>
                <a:latin typeface="Times New Roman" panose="02020603050405020304" pitchFamily="18" charset="0"/>
                <a:ea typeface="新細明體" panose="02020500000000000000" pitchFamily="18" charset="-120"/>
              </a:defRPr>
            </a:lvl1pPr>
            <a:lvl2pPr marL="742950" indent="-285750">
              <a:defRPr kumimoji="1" sz="2400">
                <a:solidFill>
                  <a:schemeClr val="tx1"/>
                </a:solidFill>
                <a:latin typeface="Times New Roman" panose="02020603050405020304" pitchFamily="18" charset="0"/>
                <a:ea typeface="新細明體" panose="02020500000000000000" pitchFamily="18" charset="-120"/>
              </a:defRPr>
            </a:lvl2pPr>
            <a:lvl3pPr marL="1143000" indent="-228600">
              <a:defRPr kumimoji="1" sz="2400">
                <a:solidFill>
                  <a:schemeClr val="tx1"/>
                </a:solidFill>
                <a:latin typeface="Times New Roman" panose="02020603050405020304" pitchFamily="18" charset="0"/>
                <a:ea typeface="新細明體" panose="02020500000000000000" pitchFamily="18" charset="-120"/>
              </a:defRPr>
            </a:lvl3pPr>
            <a:lvl4pPr marL="1600200" indent="-228600">
              <a:defRPr kumimoji="1" sz="2400">
                <a:solidFill>
                  <a:schemeClr val="tx1"/>
                </a:solidFill>
                <a:latin typeface="Times New Roman" panose="02020603050405020304" pitchFamily="18" charset="0"/>
                <a:ea typeface="新細明體" panose="02020500000000000000" pitchFamily="18" charset="-120"/>
              </a:defRPr>
            </a:lvl4pPr>
            <a:lvl5pPr marL="2057400" indent="-228600">
              <a:defRPr kumimoji="1" sz="2400">
                <a:solidFill>
                  <a:schemeClr val="tx1"/>
                </a:solidFill>
                <a:latin typeface="Times New Roman" panose="02020603050405020304" pitchFamily="18" charset="0"/>
                <a:ea typeface="新細明體" panose="02020500000000000000" pitchFamily="18" charset="-120"/>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9pPr>
          </a:lstStyle>
          <a:p>
            <a:fld id="{5C7C3F74-8CBD-134D-86F9-FB2998A67910}" type="slidenum">
              <a:rPr lang="en-US" altLang="zh-TW" sz="1200" smtClean="0"/>
              <a:pPr/>
              <a:t>1</a:t>
            </a:fld>
            <a:endParaRPr lang="en-US" altLang="zh-TW" sz="1200"/>
          </a:p>
        </p:txBody>
      </p:sp>
      <p:sp>
        <p:nvSpPr>
          <p:cNvPr id="13314" name="Rectangle 2">
            <a:extLst>
              <a:ext uri="{FF2B5EF4-FFF2-40B4-BE49-F238E27FC236}">
                <a16:creationId xmlns:a16="http://schemas.microsoft.com/office/drawing/2014/main" id="{D7CCAA19-B1A9-3631-CAEA-6F0E294DEB90}"/>
              </a:ext>
            </a:extLst>
          </p:cNvPr>
          <p:cNvSpPr>
            <a:spLocks noGrp="1" noRot="1" noChangeAspect="1" noChangeArrowheads="1" noTextEdit="1"/>
          </p:cNvSpPr>
          <p:nvPr>
            <p:ph type="sldImg"/>
          </p:nvPr>
        </p:nvSpPr>
        <p:spPr>
          <a:ln/>
        </p:spPr>
      </p:sp>
      <p:sp>
        <p:nvSpPr>
          <p:cNvPr id="13315" name="Rectangle 3">
            <a:extLst>
              <a:ext uri="{FF2B5EF4-FFF2-40B4-BE49-F238E27FC236}">
                <a16:creationId xmlns:a16="http://schemas.microsoft.com/office/drawing/2014/main" id="{14CC4619-E985-7921-EEBB-E5AA70090527}"/>
              </a:ext>
            </a:extLst>
          </p:cNvPr>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zh-TW" altLang="zh-TW"/>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Slide Image Placeholder 1">
            <a:extLst>
              <a:ext uri="{FF2B5EF4-FFF2-40B4-BE49-F238E27FC236}">
                <a16:creationId xmlns:a16="http://schemas.microsoft.com/office/drawing/2014/main" id="{E7F9568D-A7F5-21D3-3C4D-CC8C20975C2C}"/>
              </a:ext>
            </a:extLst>
          </p:cNvPr>
          <p:cNvSpPr>
            <a:spLocks noGrp="1" noRot="1" noChangeAspect="1" noChangeArrowheads="1" noTextEdit="1"/>
          </p:cNvSpPr>
          <p:nvPr>
            <p:ph type="sldImg"/>
          </p:nvPr>
        </p:nvSpPr>
        <p:spPr>
          <a:ln/>
        </p:spPr>
      </p:sp>
      <p:sp>
        <p:nvSpPr>
          <p:cNvPr id="31746" name="Notes Placeholder 2">
            <a:extLst>
              <a:ext uri="{FF2B5EF4-FFF2-40B4-BE49-F238E27FC236}">
                <a16:creationId xmlns:a16="http://schemas.microsoft.com/office/drawing/2014/main" id="{AB6C8674-57AF-E4B0-CF9F-E35087A4D13F}"/>
              </a:ext>
            </a:extLst>
          </p:cNvPr>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TW"/>
              <a:t>These considerations underlay the 1957 establishment of the European Community (EC), the forerunner of the EU. Europe had suffered two devastating wars in the first half of the twentieth century, both arising out of the unbridled ambitions of nation-states. Those who have sought a united Europe have always had a desire to make another war in Europe unthinkable.</a:t>
            </a:r>
          </a:p>
        </p:txBody>
      </p:sp>
      <p:sp>
        <p:nvSpPr>
          <p:cNvPr id="31747" name="Slide Number Placeholder 3">
            <a:extLst>
              <a:ext uri="{FF2B5EF4-FFF2-40B4-BE49-F238E27FC236}">
                <a16:creationId xmlns:a16="http://schemas.microsoft.com/office/drawing/2014/main" id="{07B709C6-152C-6852-97AA-C324405AD19C}"/>
              </a:ext>
            </a:extLst>
          </p:cNvPr>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sz="2400">
                <a:solidFill>
                  <a:schemeClr val="tx1"/>
                </a:solidFill>
                <a:latin typeface="Times New Roman" panose="02020603050405020304" pitchFamily="18" charset="0"/>
                <a:ea typeface="新細明體" panose="02020500000000000000" pitchFamily="18" charset="-120"/>
              </a:defRPr>
            </a:lvl1pPr>
            <a:lvl2pPr marL="742950" indent="-285750">
              <a:defRPr kumimoji="1" sz="2400">
                <a:solidFill>
                  <a:schemeClr val="tx1"/>
                </a:solidFill>
                <a:latin typeface="Times New Roman" panose="02020603050405020304" pitchFamily="18" charset="0"/>
                <a:ea typeface="新細明體" panose="02020500000000000000" pitchFamily="18" charset="-120"/>
              </a:defRPr>
            </a:lvl2pPr>
            <a:lvl3pPr marL="1143000" indent="-228600">
              <a:defRPr kumimoji="1" sz="2400">
                <a:solidFill>
                  <a:schemeClr val="tx1"/>
                </a:solidFill>
                <a:latin typeface="Times New Roman" panose="02020603050405020304" pitchFamily="18" charset="0"/>
                <a:ea typeface="新細明體" panose="02020500000000000000" pitchFamily="18" charset="-120"/>
              </a:defRPr>
            </a:lvl3pPr>
            <a:lvl4pPr marL="1600200" indent="-228600">
              <a:defRPr kumimoji="1" sz="2400">
                <a:solidFill>
                  <a:schemeClr val="tx1"/>
                </a:solidFill>
                <a:latin typeface="Times New Roman" panose="02020603050405020304" pitchFamily="18" charset="0"/>
                <a:ea typeface="新細明體" panose="02020500000000000000" pitchFamily="18" charset="-120"/>
              </a:defRPr>
            </a:lvl4pPr>
            <a:lvl5pPr marL="2057400" indent="-228600">
              <a:defRPr kumimoji="1" sz="2400">
                <a:solidFill>
                  <a:schemeClr val="tx1"/>
                </a:solidFill>
                <a:latin typeface="Times New Roman" panose="02020603050405020304" pitchFamily="18" charset="0"/>
                <a:ea typeface="新細明體" panose="02020500000000000000" pitchFamily="18" charset="-120"/>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9pPr>
          </a:lstStyle>
          <a:p>
            <a:fld id="{1C72A598-DC88-3247-B19A-7CB62B72DAD3}" type="slidenum">
              <a:rPr lang="en-US" altLang="en-TW" sz="1200" smtClean="0"/>
              <a:pPr/>
              <a:t>10</a:t>
            </a:fld>
            <a:endParaRPr lang="en-US" altLang="en-TW" sz="120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Slide Image Placeholder 1">
            <a:extLst>
              <a:ext uri="{FF2B5EF4-FFF2-40B4-BE49-F238E27FC236}">
                <a16:creationId xmlns:a16="http://schemas.microsoft.com/office/drawing/2014/main" id="{77C6FB90-9A19-3400-0575-4413EEEF109A}"/>
              </a:ext>
            </a:extLst>
          </p:cNvPr>
          <p:cNvSpPr>
            <a:spLocks noGrp="1" noRot="1" noChangeAspect="1" noChangeArrowheads="1" noTextEdit="1"/>
          </p:cNvSpPr>
          <p:nvPr>
            <p:ph type="sldImg"/>
          </p:nvPr>
        </p:nvSpPr>
        <p:spPr>
          <a:ln/>
        </p:spPr>
      </p:sp>
      <p:sp>
        <p:nvSpPr>
          <p:cNvPr id="33794" name="Notes Placeholder 2">
            <a:extLst>
              <a:ext uri="{FF2B5EF4-FFF2-40B4-BE49-F238E27FC236}">
                <a16:creationId xmlns:a16="http://schemas.microsoft.com/office/drawing/2014/main" id="{84D1CE1C-23D5-C992-6450-41810738921A}"/>
              </a:ext>
            </a:extLst>
          </p:cNvPr>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r>
              <a:rPr lang="en-US" altLang="en-TW"/>
              <a:t>Due to the establishment of NAFTA, some Canadian and U.S. workers in such industries as textiles—which employ low-cost, low-skilled labor—lost their jobs as Canadian and U.S. firms moved production to Mexico. The promise of significant net benefits to the Canadian and U.S. economies as a whole is little comfort to those who lose as a result of NAFTA. Such groups have been at the forefront of opposition to NAFTA and will continue to oppose any widening of the agreement.</a:t>
            </a:r>
          </a:p>
        </p:txBody>
      </p:sp>
      <p:sp>
        <p:nvSpPr>
          <p:cNvPr id="33795" name="Slide Number Placeholder 3">
            <a:extLst>
              <a:ext uri="{FF2B5EF4-FFF2-40B4-BE49-F238E27FC236}">
                <a16:creationId xmlns:a16="http://schemas.microsoft.com/office/drawing/2014/main" id="{8094C8AD-0C9E-D6AA-FECE-052CFA6E81B8}"/>
              </a:ext>
            </a:extLst>
          </p:cNvPr>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sz="2400">
                <a:solidFill>
                  <a:schemeClr val="tx1"/>
                </a:solidFill>
                <a:latin typeface="Times New Roman" panose="02020603050405020304" pitchFamily="18" charset="0"/>
                <a:ea typeface="新細明體" panose="02020500000000000000" pitchFamily="18" charset="-120"/>
              </a:defRPr>
            </a:lvl1pPr>
            <a:lvl2pPr marL="742950" indent="-285750">
              <a:defRPr kumimoji="1" sz="2400">
                <a:solidFill>
                  <a:schemeClr val="tx1"/>
                </a:solidFill>
                <a:latin typeface="Times New Roman" panose="02020603050405020304" pitchFamily="18" charset="0"/>
                <a:ea typeface="新細明體" panose="02020500000000000000" pitchFamily="18" charset="-120"/>
              </a:defRPr>
            </a:lvl2pPr>
            <a:lvl3pPr marL="1143000" indent="-228600">
              <a:defRPr kumimoji="1" sz="2400">
                <a:solidFill>
                  <a:schemeClr val="tx1"/>
                </a:solidFill>
                <a:latin typeface="Times New Roman" panose="02020603050405020304" pitchFamily="18" charset="0"/>
                <a:ea typeface="新細明體" panose="02020500000000000000" pitchFamily="18" charset="-120"/>
              </a:defRPr>
            </a:lvl3pPr>
            <a:lvl4pPr marL="1600200" indent="-228600">
              <a:defRPr kumimoji="1" sz="2400">
                <a:solidFill>
                  <a:schemeClr val="tx1"/>
                </a:solidFill>
                <a:latin typeface="Times New Roman" panose="02020603050405020304" pitchFamily="18" charset="0"/>
                <a:ea typeface="新細明體" panose="02020500000000000000" pitchFamily="18" charset="-120"/>
              </a:defRPr>
            </a:lvl4pPr>
            <a:lvl5pPr marL="2057400" indent="-228600">
              <a:defRPr kumimoji="1" sz="2400">
                <a:solidFill>
                  <a:schemeClr val="tx1"/>
                </a:solidFill>
                <a:latin typeface="Times New Roman" panose="02020603050405020304" pitchFamily="18" charset="0"/>
                <a:ea typeface="新細明體" panose="02020500000000000000" pitchFamily="18" charset="-120"/>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9pPr>
          </a:lstStyle>
          <a:p>
            <a:fld id="{120D1209-D0E3-604E-92FE-96C351D10702}" type="slidenum">
              <a:rPr lang="en-US" altLang="en-TW" sz="1200" smtClean="0"/>
              <a:pPr/>
              <a:t>11</a:t>
            </a:fld>
            <a:endParaRPr lang="en-US" altLang="en-TW" sz="120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1" name="Slide Image Placeholder 1">
            <a:extLst>
              <a:ext uri="{FF2B5EF4-FFF2-40B4-BE49-F238E27FC236}">
                <a16:creationId xmlns:a16="http://schemas.microsoft.com/office/drawing/2014/main" id="{90C9736D-832F-FF23-DD93-4E5CC0169919}"/>
              </a:ext>
            </a:extLst>
          </p:cNvPr>
          <p:cNvSpPr>
            <a:spLocks noGrp="1" noRot="1" noChangeAspect="1" noChangeArrowheads="1" noTextEdit="1"/>
          </p:cNvSpPr>
          <p:nvPr>
            <p:ph type="sldImg"/>
          </p:nvPr>
        </p:nvSpPr>
        <p:spPr>
          <a:ln/>
        </p:spPr>
      </p:sp>
      <p:sp>
        <p:nvSpPr>
          <p:cNvPr id="35842" name="Notes Placeholder 2">
            <a:extLst>
              <a:ext uri="{FF2B5EF4-FFF2-40B4-BE49-F238E27FC236}">
                <a16:creationId xmlns:a16="http://schemas.microsoft.com/office/drawing/2014/main" id="{B63671D4-004A-83DF-A624-C03548148F9F}"/>
              </a:ext>
            </a:extLst>
          </p:cNvPr>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TW"/>
              <a:t>LO 9-3 Understand the economic and political arguments against regional economic integration.</a:t>
            </a:r>
          </a:p>
          <a:p>
            <a:endParaRPr lang="en-US" altLang="en-TW"/>
          </a:p>
          <a:p>
            <a:pPr>
              <a:lnSpc>
                <a:spcPct val="110000"/>
              </a:lnSpc>
            </a:pPr>
            <a:r>
              <a:rPr lang="en-US" altLang="en-TW"/>
              <a:t>Suppose the United States and Mexico imposed tariffs on imports from all countries, and then they set up a free trade area, scrapping all trade barriers between themselves but maintaining tariffs on imports from the rest of the world. If the United States began to import textiles from Mexico, would this change be for the better? If the United States previously produced all its own textiles at a higher cost than Mexico, then the free trade agreement has shifted production to the cheaper source.</a:t>
            </a:r>
          </a:p>
          <a:p>
            <a:pPr>
              <a:lnSpc>
                <a:spcPct val="110000"/>
              </a:lnSpc>
            </a:pPr>
            <a:endParaRPr lang="en-US" altLang="en-TW"/>
          </a:p>
          <a:p>
            <a:pPr>
              <a:lnSpc>
                <a:spcPct val="110000"/>
              </a:lnSpc>
            </a:pPr>
            <a:r>
              <a:rPr lang="en-US" altLang="en-TW"/>
              <a:t>In theory, WTO rules should ensure that a free trade agreement does not result in trade diversion. These rules allow free trade areas to be formed only if the members set tariffs that are not higher or more restrictive to outsiders than the ones previously in effect. However, as we saw in Chapter 7, GATT and the WTO do not cover some nontariff barriers.</a:t>
            </a:r>
          </a:p>
        </p:txBody>
      </p:sp>
      <p:sp>
        <p:nvSpPr>
          <p:cNvPr id="35843" name="Slide Number Placeholder 3">
            <a:extLst>
              <a:ext uri="{FF2B5EF4-FFF2-40B4-BE49-F238E27FC236}">
                <a16:creationId xmlns:a16="http://schemas.microsoft.com/office/drawing/2014/main" id="{C3799AC2-677E-CFE5-6BF5-CBE1546C7C93}"/>
              </a:ext>
            </a:extLst>
          </p:cNvPr>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sz="2400">
                <a:solidFill>
                  <a:schemeClr val="tx1"/>
                </a:solidFill>
                <a:latin typeface="Times New Roman" panose="02020603050405020304" pitchFamily="18" charset="0"/>
                <a:ea typeface="新細明體" panose="02020500000000000000" pitchFamily="18" charset="-120"/>
              </a:defRPr>
            </a:lvl1pPr>
            <a:lvl2pPr marL="742950" indent="-285750">
              <a:defRPr kumimoji="1" sz="2400">
                <a:solidFill>
                  <a:schemeClr val="tx1"/>
                </a:solidFill>
                <a:latin typeface="Times New Roman" panose="02020603050405020304" pitchFamily="18" charset="0"/>
                <a:ea typeface="新細明體" panose="02020500000000000000" pitchFamily="18" charset="-120"/>
              </a:defRPr>
            </a:lvl2pPr>
            <a:lvl3pPr marL="1143000" indent="-228600">
              <a:defRPr kumimoji="1" sz="2400">
                <a:solidFill>
                  <a:schemeClr val="tx1"/>
                </a:solidFill>
                <a:latin typeface="Times New Roman" panose="02020603050405020304" pitchFamily="18" charset="0"/>
                <a:ea typeface="新細明體" panose="02020500000000000000" pitchFamily="18" charset="-120"/>
              </a:defRPr>
            </a:lvl3pPr>
            <a:lvl4pPr marL="1600200" indent="-228600">
              <a:defRPr kumimoji="1" sz="2400">
                <a:solidFill>
                  <a:schemeClr val="tx1"/>
                </a:solidFill>
                <a:latin typeface="Times New Roman" panose="02020603050405020304" pitchFamily="18" charset="0"/>
                <a:ea typeface="新細明體" panose="02020500000000000000" pitchFamily="18" charset="-120"/>
              </a:defRPr>
            </a:lvl4pPr>
            <a:lvl5pPr marL="2057400" indent="-228600">
              <a:defRPr kumimoji="1" sz="2400">
                <a:solidFill>
                  <a:schemeClr val="tx1"/>
                </a:solidFill>
                <a:latin typeface="Times New Roman" panose="02020603050405020304" pitchFamily="18" charset="0"/>
                <a:ea typeface="新細明體" panose="02020500000000000000" pitchFamily="18" charset="-120"/>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9pPr>
          </a:lstStyle>
          <a:p>
            <a:fld id="{F52AF4B1-0B4E-C847-864C-441E75051655}" type="slidenum">
              <a:rPr lang="en-US" altLang="en-TW" sz="1200" smtClean="0"/>
              <a:pPr/>
              <a:t>12</a:t>
            </a:fld>
            <a:endParaRPr lang="en-US" altLang="en-TW" sz="120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Slide Image Placeholder 1">
            <a:extLst>
              <a:ext uri="{FF2B5EF4-FFF2-40B4-BE49-F238E27FC236}">
                <a16:creationId xmlns:a16="http://schemas.microsoft.com/office/drawing/2014/main" id="{E0A85F34-8846-90A0-3C3A-6C0F31DDF524}"/>
              </a:ext>
            </a:extLst>
          </p:cNvPr>
          <p:cNvSpPr>
            <a:spLocks noGrp="1" noRot="1" noChangeAspect="1" noChangeArrowheads="1" noTextEdit="1"/>
          </p:cNvSpPr>
          <p:nvPr>
            <p:ph type="sldImg"/>
          </p:nvPr>
        </p:nvSpPr>
        <p:spPr>
          <a:ln/>
        </p:spPr>
      </p:sp>
      <p:sp>
        <p:nvSpPr>
          <p:cNvPr id="37890" name="Notes Placeholder 2">
            <a:extLst>
              <a:ext uri="{FF2B5EF4-FFF2-40B4-BE49-F238E27FC236}">
                <a16:creationId xmlns:a16="http://schemas.microsoft.com/office/drawing/2014/main" id="{B7D034B7-2C84-E8F1-EA60-90302454C5BE}"/>
              </a:ext>
            </a:extLst>
          </p:cNvPr>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TW"/>
              <a:t>LO 9-4 Explain the history, current scope, and future prospects of the world's most important regional economic agreements.</a:t>
            </a:r>
          </a:p>
        </p:txBody>
      </p:sp>
      <p:sp>
        <p:nvSpPr>
          <p:cNvPr id="37891" name="Slide Number Placeholder 3">
            <a:extLst>
              <a:ext uri="{FF2B5EF4-FFF2-40B4-BE49-F238E27FC236}">
                <a16:creationId xmlns:a16="http://schemas.microsoft.com/office/drawing/2014/main" id="{20E92F33-537C-C8AE-65F1-C344A8916FD8}"/>
              </a:ext>
            </a:extLst>
          </p:cNvPr>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sz="2400">
                <a:solidFill>
                  <a:schemeClr val="tx1"/>
                </a:solidFill>
                <a:latin typeface="Times New Roman" panose="02020603050405020304" pitchFamily="18" charset="0"/>
                <a:ea typeface="新細明體" panose="02020500000000000000" pitchFamily="18" charset="-120"/>
              </a:defRPr>
            </a:lvl1pPr>
            <a:lvl2pPr marL="742950" indent="-285750">
              <a:defRPr kumimoji="1" sz="2400">
                <a:solidFill>
                  <a:schemeClr val="tx1"/>
                </a:solidFill>
                <a:latin typeface="Times New Roman" panose="02020603050405020304" pitchFamily="18" charset="0"/>
                <a:ea typeface="新細明體" panose="02020500000000000000" pitchFamily="18" charset="-120"/>
              </a:defRPr>
            </a:lvl2pPr>
            <a:lvl3pPr marL="1143000" indent="-228600">
              <a:defRPr kumimoji="1" sz="2400">
                <a:solidFill>
                  <a:schemeClr val="tx1"/>
                </a:solidFill>
                <a:latin typeface="Times New Roman" panose="02020603050405020304" pitchFamily="18" charset="0"/>
                <a:ea typeface="新細明體" panose="02020500000000000000" pitchFamily="18" charset="-120"/>
              </a:defRPr>
            </a:lvl3pPr>
            <a:lvl4pPr marL="1600200" indent="-228600">
              <a:defRPr kumimoji="1" sz="2400">
                <a:solidFill>
                  <a:schemeClr val="tx1"/>
                </a:solidFill>
                <a:latin typeface="Times New Roman" panose="02020603050405020304" pitchFamily="18" charset="0"/>
                <a:ea typeface="新細明體" panose="02020500000000000000" pitchFamily="18" charset="-120"/>
              </a:defRPr>
            </a:lvl4pPr>
            <a:lvl5pPr marL="2057400" indent="-228600">
              <a:defRPr kumimoji="1" sz="2400">
                <a:solidFill>
                  <a:schemeClr val="tx1"/>
                </a:solidFill>
                <a:latin typeface="Times New Roman" panose="02020603050405020304" pitchFamily="18" charset="0"/>
                <a:ea typeface="新細明體" panose="02020500000000000000" pitchFamily="18" charset="-120"/>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9pPr>
          </a:lstStyle>
          <a:p>
            <a:fld id="{0B6EDFB9-70C0-F44C-9EC6-C3FC5B80FB67}" type="slidenum">
              <a:rPr lang="en-US" altLang="en-TW" sz="1200" smtClean="0"/>
              <a:pPr/>
              <a:t>13</a:t>
            </a:fld>
            <a:endParaRPr lang="en-US" altLang="en-TW" sz="120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7" name="Slide Image Placeholder 1">
            <a:extLst>
              <a:ext uri="{FF2B5EF4-FFF2-40B4-BE49-F238E27FC236}">
                <a16:creationId xmlns:a16="http://schemas.microsoft.com/office/drawing/2014/main" id="{0D12DD84-7495-6E5F-44B6-B3D08645117F}"/>
              </a:ext>
            </a:extLst>
          </p:cNvPr>
          <p:cNvSpPr>
            <a:spLocks noGrp="1" noRot="1" noChangeAspect="1" noChangeArrowheads="1" noTextEdit="1"/>
          </p:cNvSpPr>
          <p:nvPr>
            <p:ph type="sldImg"/>
          </p:nvPr>
        </p:nvSpPr>
        <p:spPr>
          <a:ln/>
        </p:spPr>
      </p:sp>
      <p:sp>
        <p:nvSpPr>
          <p:cNvPr id="39938" name="Notes Placeholder 2">
            <a:extLst>
              <a:ext uri="{FF2B5EF4-FFF2-40B4-BE49-F238E27FC236}">
                <a16:creationId xmlns:a16="http://schemas.microsoft.com/office/drawing/2014/main" id="{9B2DF2E6-D584-C114-CEE9-D35DF453F604}"/>
              </a:ext>
            </a:extLst>
          </p:cNvPr>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r>
              <a:rPr lang="en-US" altLang="en-TW"/>
              <a:t>The Treaty of Rome provided for the creation of a common market. Article 3 of the treaty laid down the key objectives of the new community, calling for the elimination of internal trade barriers and the creation of a common external tariff and requiring member states to abolish obstacles to the free movement of factors of production among the members. To facilitate the free movement of goods, services, and factors of production, the treaty provided for any necessary harmonization of the member states’ laws. Furthermore, the treaty committed the EC to establish common policies in agriculture and transportation.</a:t>
            </a:r>
          </a:p>
        </p:txBody>
      </p:sp>
      <p:sp>
        <p:nvSpPr>
          <p:cNvPr id="39939" name="Slide Number Placeholder 3">
            <a:extLst>
              <a:ext uri="{FF2B5EF4-FFF2-40B4-BE49-F238E27FC236}">
                <a16:creationId xmlns:a16="http://schemas.microsoft.com/office/drawing/2014/main" id="{CE8B240D-5372-BE31-759D-B6CD1CE2D278}"/>
              </a:ext>
            </a:extLst>
          </p:cNvPr>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sz="2400">
                <a:solidFill>
                  <a:schemeClr val="tx1"/>
                </a:solidFill>
                <a:latin typeface="Times New Roman" panose="02020603050405020304" pitchFamily="18" charset="0"/>
                <a:ea typeface="新細明體" panose="02020500000000000000" pitchFamily="18" charset="-120"/>
              </a:defRPr>
            </a:lvl1pPr>
            <a:lvl2pPr marL="742950" indent="-285750">
              <a:defRPr kumimoji="1" sz="2400">
                <a:solidFill>
                  <a:schemeClr val="tx1"/>
                </a:solidFill>
                <a:latin typeface="Times New Roman" panose="02020603050405020304" pitchFamily="18" charset="0"/>
                <a:ea typeface="新細明體" panose="02020500000000000000" pitchFamily="18" charset="-120"/>
              </a:defRPr>
            </a:lvl2pPr>
            <a:lvl3pPr marL="1143000" indent="-228600">
              <a:defRPr kumimoji="1" sz="2400">
                <a:solidFill>
                  <a:schemeClr val="tx1"/>
                </a:solidFill>
                <a:latin typeface="Times New Roman" panose="02020603050405020304" pitchFamily="18" charset="0"/>
                <a:ea typeface="新細明體" panose="02020500000000000000" pitchFamily="18" charset="-120"/>
              </a:defRPr>
            </a:lvl3pPr>
            <a:lvl4pPr marL="1600200" indent="-228600">
              <a:defRPr kumimoji="1" sz="2400">
                <a:solidFill>
                  <a:schemeClr val="tx1"/>
                </a:solidFill>
                <a:latin typeface="Times New Roman" panose="02020603050405020304" pitchFamily="18" charset="0"/>
                <a:ea typeface="新細明體" panose="02020500000000000000" pitchFamily="18" charset="-120"/>
              </a:defRPr>
            </a:lvl4pPr>
            <a:lvl5pPr marL="2057400" indent="-228600">
              <a:defRPr kumimoji="1" sz="2400">
                <a:solidFill>
                  <a:schemeClr val="tx1"/>
                </a:solidFill>
                <a:latin typeface="Times New Roman" panose="02020603050405020304" pitchFamily="18" charset="0"/>
                <a:ea typeface="新細明體" panose="02020500000000000000" pitchFamily="18" charset="-120"/>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9pPr>
          </a:lstStyle>
          <a:p>
            <a:fld id="{644465B9-BFEA-3B48-8952-FC38A3ECB87D}" type="slidenum">
              <a:rPr lang="en-US" altLang="en-TW" sz="1200" smtClean="0"/>
              <a:pPr/>
              <a:t>14</a:t>
            </a:fld>
            <a:endParaRPr lang="en-US" altLang="en-TW" sz="120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5" name="Slide Image Placeholder 1">
            <a:extLst>
              <a:ext uri="{FF2B5EF4-FFF2-40B4-BE49-F238E27FC236}">
                <a16:creationId xmlns:a16="http://schemas.microsoft.com/office/drawing/2014/main" id="{3F9C4850-6002-760A-E09F-223AA1994355}"/>
              </a:ext>
            </a:extLst>
          </p:cNvPr>
          <p:cNvSpPr>
            <a:spLocks noGrp="1" noRot="1" noChangeAspect="1" noChangeArrowheads="1" noTextEdit="1"/>
          </p:cNvSpPr>
          <p:nvPr>
            <p:ph type="sldImg"/>
          </p:nvPr>
        </p:nvSpPr>
        <p:spPr>
          <a:ln/>
        </p:spPr>
      </p:sp>
      <p:sp>
        <p:nvSpPr>
          <p:cNvPr id="41986" name="Notes Placeholder 2">
            <a:extLst>
              <a:ext uri="{FF2B5EF4-FFF2-40B4-BE49-F238E27FC236}">
                <a16:creationId xmlns:a16="http://schemas.microsoft.com/office/drawing/2014/main" id="{D6FA8946-D3BF-F3FE-EF9D-47E877C8CB51}"/>
              </a:ext>
            </a:extLst>
          </p:cNvPr>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en-US" altLang="en-US">
              <a:cs typeface="Times New Roman" panose="02020603050405020304" pitchFamily="18" charset="0"/>
            </a:endParaRPr>
          </a:p>
        </p:txBody>
      </p:sp>
      <p:sp>
        <p:nvSpPr>
          <p:cNvPr id="41987" name="Slide Number Placeholder 3">
            <a:extLst>
              <a:ext uri="{FF2B5EF4-FFF2-40B4-BE49-F238E27FC236}">
                <a16:creationId xmlns:a16="http://schemas.microsoft.com/office/drawing/2014/main" id="{226B4B32-84BE-4CF6-B3E4-7C71EFBC92E6}"/>
              </a:ext>
            </a:extLst>
          </p:cNvPr>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sz="2400">
                <a:solidFill>
                  <a:schemeClr val="tx1"/>
                </a:solidFill>
                <a:latin typeface="Times New Roman" panose="02020603050405020304" pitchFamily="18" charset="0"/>
                <a:ea typeface="新細明體" panose="02020500000000000000" pitchFamily="18" charset="-120"/>
              </a:defRPr>
            </a:lvl1pPr>
            <a:lvl2pPr marL="742950" indent="-285750">
              <a:defRPr kumimoji="1" sz="2400">
                <a:solidFill>
                  <a:schemeClr val="tx1"/>
                </a:solidFill>
                <a:latin typeface="Times New Roman" panose="02020603050405020304" pitchFamily="18" charset="0"/>
                <a:ea typeface="新細明體" panose="02020500000000000000" pitchFamily="18" charset="-120"/>
              </a:defRPr>
            </a:lvl2pPr>
            <a:lvl3pPr marL="1143000" indent="-228600">
              <a:defRPr kumimoji="1" sz="2400">
                <a:solidFill>
                  <a:schemeClr val="tx1"/>
                </a:solidFill>
                <a:latin typeface="Times New Roman" panose="02020603050405020304" pitchFamily="18" charset="0"/>
                <a:ea typeface="新細明體" panose="02020500000000000000" pitchFamily="18" charset="-120"/>
              </a:defRPr>
            </a:lvl3pPr>
            <a:lvl4pPr marL="1600200" indent="-228600">
              <a:defRPr kumimoji="1" sz="2400">
                <a:solidFill>
                  <a:schemeClr val="tx1"/>
                </a:solidFill>
                <a:latin typeface="Times New Roman" panose="02020603050405020304" pitchFamily="18" charset="0"/>
                <a:ea typeface="新細明體" panose="02020500000000000000" pitchFamily="18" charset="-120"/>
              </a:defRPr>
            </a:lvl4pPr>
            <a:lvl5pPr marL="2057400" indent="-228600">
              <a:defRPr kumimoji="1" sz="2400">
                <a:solidFill>
                  <a:schemeClr val="tx1"/>
                </a:solidFill>
                <a:latin typeface="Times New Roman" panose="02020603050405020304" pitchFamily="18" charset="0"/>
                <a:ea typeface="新細明體" panose="02020500000000000000" pitchFamily="18" charset="-120"/>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9pPr>
          </a:lstStyle>
          <a:p>
            <a:fld id="{05BC3168-FB37-FC47-A3C5-0B49D4A590C5}" type="slidenum">
              <a:rPr lang="en-US" altLang="en-TW" sz="1200" smtClean="0"/>
              <a:pPr/>
              <a:t>15</a:t>
            </a:fld>
            <a:endParaRPr lang="en-US" altLang="en-TW" sz="120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3" name="Slide Image Placeholder 1">
            <a:extLst>
              <a:ext uri="{FF2B5EF4-FFF2-40B4-BE49-F238E27FC236}">
                <a16:creationId xmlns:a16="http://schemas.microsoft.com/office/drawing/2014/main" id="{D8714E7E-329D-E24A-4023-6AA4F187F1F1}"/>
              </a:ext>
            </a:extLst>
          </p:cNvPr>
          <p:cNvSpPr>
            <a:spLocks noGrp="1" noRot="1" noChangeAspect="1" noChangeArrowheads="1" noTextEdit="1"/>
          </p:cNvSpPr>
          <p:nvPr>
            <p:ph type="sldImg"/>
          </p:nvPr>
        </p:nvSpPr>
        <p:spPr>
          <a:ln/>
        </p:spPr>
      </p:sp>
      <p:sp>
        <p:nvSpPr>
          <p:cNvPr id="44034" name="Notes Placeholder 2">
            <a:extLst>
              <a:ext uri="{FF2B5EF4-FFF2-40B4-BE49-F238E27FC236}">
                <a16:creationId xmlns:a16="http://schemas.microsoft.com/office/drawing/2014/main" id="{6B4EC1BF-FCC3-A10D-8A3F-F6FC6169835F}"/>
              </a:ext>
            </a:extLst>
          </p:cNvPr>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r>
              <a:rPr lang="en-US" altLang="en-US"/>
              <a:t>After significant debate, in December 2007, the member states signed a new treaty, the Treaty of Lisbon, under which the power of the European Parliament was increased. When it took effect in December 2009, for the first time in history the European Parliament was the co-equal legislator for almost all European laws. The Treaty of Lisbon also created a new position, a president of the European Council, who serves a 30-month term and represents the nation-states that make up the EU.</a:t>
            </a:r>
          </a:p>
        </p:txBody>
      </p:sp>
      <p:sp>
        <p:nvSpPr>
          <p:cNvPr id="44035" name="Slide Number Placeholder 3">
            <a:extLst>
              <a:ext uri="{FF2B5EF4-FFF2-40B4-BE49-F238E27FC236}">
                <a16:creationId xmlns:a16="http://schemas.microsoft.com/office/drawing/2014/main" id="{B792B9D2-7ACF-5133-A05D-F6C53EB8DF2B}"/>
              </a:ext>
            </a:extLst>
          </p:cNvPr>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sz="2400">
                <a:solidFill>
                  <a:schemeClr val="tx1"/>
                </a:solidFill>
                <a:latin typeface="Times New Roman" panose="02020603050405020304" pitchFamily="18" charset="0"/>
                <a:ea typeface="新細明體" panose="02020500000000000000" pitchFamily="18" charset="-120"/>
              </a:defRPr>
            </a:lvl1pPr>
            <a:lvl2pPr marL="742950" indent="-285750">
              <a:defRPr kumimoji="1" sz="2400">
                <a:solidFill>
                  <a:schemeClr val="tx1"/>
                </a:solidFill>
                <a:latin typeface="Times New Roman" panose="02020603050405020304" pitchFamily="18" charset="0"/>
                <a:ea typeface="新細明體" panose="02020500000000000000" pitchFamily="18" charset="-120"/>
              </a:defRPr>
            </a:lvl2pPr>
            <a:lvl3pPr marL="1143000" indent="-228600">
              <a:defRPr kumimoji="1" sz="2400">
                <a:solidFill>
                  <a:schemeClr val="tx1"/>
                </a:solidFill>
                <a:latin typeface="Times New Roman" panose="02020603050405020304" pitchFamily="18" charset="0"/>
                <a:ea typeface="新細明體" panose="02020500000000000000" pitchFamily="18" charset="-120"/>
              </a:defRPr>
            </a:lvl3pPr>
            <a:lvl4pPr marL="1600200" indent="-228600">
              <a:defRPr kumimoji="1" sz="2400">
                <a:solidFill>
                  <a:schemeClr val="tx1"/>
                </a:solidFill>
                <a:latin typeface="Times New Roman" panose="02020603050405020304" pitchFamily="18" charset="0"/>
                <a:ea typeface="新細明體" panose="02020500000000000000" pitchFamily="18" charset="-120"/>
              </a:defRPr>
            </a:lvl4pPr>
            <a:lvl5pPr marL="2057400" indent="-228600">
              <a:defRPr kumimoji="1" sz="2400">
                <a:solidFill>
                  <a:schemeClr val="tx1"/>
                </a:solidFill>
                <a:latin typeface="Times New Roman" panose="02020603050405020304" pitchFamily="18" charset="0"/>
                <a:ea typeface="新細明體" panose="02020500000000000000" pitchFamily="18" charset="-120"/>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9pPr>
          </a:lstStyle>
          <a:p>
            <a:fld id="{A2252334-B310-9B47-884C-40565BCBDBA5}" type="slidenum">
              <a:rPr lang="en-US" altLang="en-TW" sz="1200" smtClean="0"/>
              <a:pPr/>
              <a:t>16</a:t>
            </a:fld>
            <a:endParaRPr lang="en-US" altLang="en-TW" sz="120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1" name="Slide Image Placeholder 1">
            <a:extLst>
              <a:ext uri="{FF2B5EF4-FFF2-40B4-BE49-F238E27FC236}">
                <a16:creationId xmlns:a16="http://schemas.microsoft.com/office/drawing/2014/main" id="{7DD561CE-82A3-4645-921A-2C3A6B26A42E}"/>
              </a:ext>
            </a:extLst>
          </p:cNvPr>
          <p:cNvSpPr>
            <a:spLocks noGrp="1" noRot="1" noChangeAspect="1" noChangeArrowheads="1" noTextEdit="1"/>
          </p:cNvSpPr>
          <p:nvPr>
            <p:ph type="sldImg"/>
          </p:nvPr>
        </p:nvSpPr>
        <p:spPr>
          <a:ln/>
        </p:spPr>
      </p:sp>
      <p:sp>
        <p:nvSpPr>
          <p:cNvPr id="46082" name="Notes Placeholder 2">
            <a:extLst>
              <a:ext uri="{FF2B5EF4-FFF2-40B4-BE49-F238E27FC236}">
                <a16:creationId xmlns:a16="http://schemas.microsoft.com/office/drawing/2014/main" id="{ED39C18D-7E65-5E7A-58A7-D4D8D3C0DCC6}"/>
              </a:ext>
            </a:extLst>
          </p:cNvPr>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TW"/>
              <a:t>Cabotage—the right of foreign truckers to pick up and deliver goods within another member state’s borders.</a:t>
            </a:r>
          </a:p>
          <a:p>
            <a:pPr eaLnBrk="1" hangingPunct="1"/>
            <a:endParaRPr lang="en-US" altLang="en-TW"/>
          </a:p>
          <a:p>
            <a:pPr eaLnBrk="1" hangingPunct="1"/>
            <a:r>
              <a:rPr lang="en-US" altLang="en-TW"/>
              <a:t>All those changes were expected to lower the costs of doing business in the EC, but the single-market program was also expected to have more complicated supply-side effects. For example, the expanded market was predicted to give EC firms greater opportunities to exploit economies of scale. In addition, it was thought that the increase in competitive intensity brought about by removing internal barriers to trade and investment would force EC firms to become more efficient. To signify the importance of the Single European Act, the European Community also decided to change its name to the European Union once the act took effect.</a:t>
            </a:r>
          </a:p>
        </p:txBody>
      </p:sp>
      <p:sp>
        <p:nvSpPr>
          <p:cNvPr id="46083" name="Slide Number Placeholder 3">
            <a:extLst>
              <a:ext uri="{FF2B5EF4-FFF2-40B4-BE49-F238E27FC236}">
                <a16:creationId xmlns:a16="http://schemas.microsoft.com/office/drawing/2014/main" id="{1A2FEC7A-3C00-0153-A901-79F3C58B657D}"/>
              </a:ext>
            </a:extLst>
          </p:cNvPr>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sz="2400">
                <a:solidFill>
                  <a:schemeClr val="tx1"/>
                </a:solidFill>
                <a:latin typeface="Times New Roman" panose="02020603050405020304" pitchFamily="18" charset="0"/>
                <a:ea typeface="新細明體" panose="02020500000000000000" pitchFamily="18" charset="-120"/>
              </a:defRPr>
            </a:lvl1pPr>
            <a:lvl2pPr marL="742950" indent="-285750">
              <a:defRPr kumimoji="1" sz="2400">
                <a:solidFill>
                  <a:schemeClr val="tx1"/>
                </a:solidFill>
                <a:latin typeface="Times New Roman" panose="02020603050405020304" pitchFamily="18" charset="0"/>
                <a:ea typeface="新細明體" panose="02020500000000000000" pitchFamily="18" charset="-120"/>
              </a:defRPr>
            </a:lvl2pPr>
            <a:lvl3pPr marL="1143000" indent="-228600">
              <a:defRPr kumimoji="1" sz="2400">
                <a:solidFill>
                  <a:schemeClr val="tx1"/>
                </a:solidFill>
                <a:latin typeface="Times New Roman" panose="02020603050405020304" pitchFamily="18" charset="0"/>
                <a:ea typeface="新細明體" panose="02020500000000000000" pitchFamily="18" charset="-120"/>
              </a:defRPr>
            </a:lvl3pPr>
            <a:lvl4pPr marL="1600200" indent="-228600">
              <a:defRPr kumimoji="1" sz="2400">
                <a:solidFill>
                  <a:schemeClr val="tx1"/>
                </a:solidFill>
                <a:latin typeface="Times New Roman" panose="02020603050405020304" pitchFamily="18" charset="0"/>
                <a:ea typeface="新細明體" panose="02020500000000000000" pitchFamily="18" charset="-120"/>
              </a:defRPr>
            </a:lvl4pPr>
            <a:lvl5pPr marL="2057400" indent="-228600">
              <a:defRPr kumimoji="1" sz="2400">
                <a:solidFill>
                  <a:schemeClr val="tx1"/>
                </a:solidFill>
                <a:latin typeface="Times New Roman" panose="02020603050405020304" pitchFamily="18" charset="0"/>
                <a:ea typeface="新細明體" panose="02020500000000000000" pitchFamily="18" charset="-120"/>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9pPr>
          </a:lstStyle>
          <a:p>
            <a:fld id="{1B1E319E-E1D5-4749-A509-226B66B78477}" type="slidenum">
              <a:rPr lang="en-US" altLang="en-TW" sz="1200" smtClean="0"/>
              <a:pPr/>
              <a:t>17</a:t>
            </a:fld>
            <a:endParaRPr lang="en-US" altLang="en-TW" sz="120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29" name="Slide Image Placeholder 1">
            <a:extLst>
              <a:ext uri="{FF2B5EF4-FFF2-40B4-BE49-F238E27FC236}">
                <a16:creationId xmlns:a16="http://schemas.microsoft.com/office/drawing/2014/main" id="{A1443F85-B192-AEA4-C42D-C965CD5E70BC}"/>
              </a:ext>
            </a:extLst>
          </p:cNvPr>
          <p:cNvSpPr>
            <a:spLocks noGrp="1" noRot="1" noChangeAspect="1" noChangeArrowheads="1" noTextEdit="1"/>
          </p:cNvSpPr>
          <p:nvPr>
            <p:ph type="sldImg"/>
          </p:nvPr>
        </p:nvSpPr>
        <p:spPr>
          <a:ln/>
        </p:spPr>
      </p:sp>
      <p:sp>
        <p:nvSpPr>
          <p:cNvPr id="48130" name="Notes Placeholder 2">
            <a:extLst>
              <a:ext uri="{FF2B5EF4-FFF2-40B4-BE49-F238E27FC236}">
                <a16:creationId xmlns:a16="http://schemas.microsoft.com/office/drawing/2014/main" id="{DB011C88-3F5D-C57B-4D5B-AA22A8F79B4F}"/>
              </a:ext>
            </a:extLst>
          </p:cNvPr>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r>
              <a:rPr lang="en-US" altLang="en-TW"/>
              <a:t>Many firms have shifted from national to pan-European production and distribution systems in an attempt to realize scale economies and better compete in a single market. The results have included faster economic growth than would otherwise have been the case. However, more than a quarter of a century after the formation of a single market, there is little doubt that the reality still falls short of the ideal. Although the EU is undoubtedly moving toward a single marketplace, long-established legal, cultural, and language differences among nations mean that implementation has been uneven.</a:t>
            </a:r>
          </a:p>
        </p:txBody>
      </p:sp>
      <p:sp>
        <p:nvSpPr>
          <p:cNvPr id="48131" name="Slide Number Placeholder 3">
            <a:extLst>
              <a:ext uri="{FF2B5EF4-FFF2-40B4-BE49-F238E27FC236}">
                <a16:creationId xmlns:a16="http://schemas.microsoft.com/office/drawing/2014/main" id="{1AB30205-7728-E37B-DE0E-61D557224B92}"/>
              </a:ext>
            </a:extLst>
          </p:cNvPr>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sz="2400">
                <a:solidFill>
                  <a:schemeClr val="tx1"/>
                </a:solidFill>
                <a:latin typeface="Times New Roman" panose="02020603050405020304" pitchFamily="18" charset="0"/>
                <a:ea typeface="新細明體" panose="02020500000000000000" pitchFamily="18" charset="-120"/>
              </a:defRPr>
            </a:lvl1pPr>
            <a:lvl2pPr marL="742950" indent="-285750">
              <a:defRPr kumimoji="1" sz="2400">
                <a:solidFill>
                  <a:schemeClr val="tx1"/>
                </a:solidFill>
                <a:latin typeface="Times New Roman" panose="02020603050405020304" pitchFamily="18" charset="0"/>
                <a:ea typeface="新細明體" panose="02020500000000000000" pitchFamily="18" charset="-120"/>
              </a:defRPr>
            </a:lvl2pPr>
            <a:lvl3pPr marL="1143000" indent="-228600">
              <a:defRPr kumimoji="1" sz="2400">
                <a:solidFill>
                  <a:schemeClr val="tx1"/>
                </a:solidFill>
                <a:latin typeface="Times New Roman" panose="02020603050405020304" pitchFamily="18" charset="0"/>
                <a:ea typeface="新細明體" panose="02020500000000000000" pitchFamily="18" charset="-120"/>
              </a:defRPr>
            </a:lvl3pPr>
            <a:lvl4pPr marL="1600200" indent="-228600">
              <a:defRPr kumimoji="1" sz="2400">
                <a:solidFill>
                  <a:schemeClr val="tx1"/>
                </a:solidFill>
                <a:latin typeface="Times New Roman" panose="02020603050405020304" pitchFamily="18" charset="0"/>
                <a:ea typeface="新細明體" panose="02020500000000000000" pitchFamily="18" charset="-120"/>
              </a:defRPr>
            </a:lvl4pPr>
            <a:lvl5pPr marL="2057400" indent="-228600">
              <a:defRPr kumimoji="1" sz="2400">
                <a:solidFill>
                  <a:schemeClr val="tx1"/>
                </a:solidFill>
                <a:latin typeface="Times New Roman" panose="02020603050405020304" pitchFamily="18" charset="0"/>
                <a:ea typeface="新細明體" panose="02020500000000000000" pitchFamily="18" charset="-120"/>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9pPr>
          </a:lstStyle>
          <a:p>
            <a:fld id="{7B68192E-CE8F-934D-A92F-F54F0CD4D31D}" type="slidenum">
              <a:rPr lang="en-US" altLang="en-TW" sz="1200" smtClean="0"/>
              <a:pPr/>
              <a:t>18</a:t>
            </a:fld>
            <a:endParaRPr lang="en-US" altLang="en-TW" sz="120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7" name="Slide Image Placeholder 1">
            <a:extLst>
              <a:ext uri="{FF2B5EF4-FFF2-40B4-BE49-F238E27FC236}">
                <a16:creationId xmlns:a16="http://schemas.microsoft.com/office/drawing/2014/main" id="{B6C506D6-A8F8-743C-CFB7-C718E6F14B4A}"/>
              </a:ext>
            </a:extLst>
          </p:cNvPr>
          <p:cNvSpPr>
            <a:spLocks noGrp="1" noRot="1" noChangeAspect="1" noChangeArrowheads="1" noTextEdit="1"/>
          </p:cNvSpPr>
          <p:nvPr>
            <p:ph type="sldImg"/>
          </p:nvPr>
        </p:nvSpPr>
        <p:spPr>
          <a:ln/>
        </p:spPr>
      </p:sp>
      <p:sp>
        <p:nvSpPr>
          <p:cNvPr id="50178" name="Notes Placeholder 2">
            <a:extLst>
              <a:ext uri="{FF2B5EF4-FFF2-40B4-BE49-F238E27FC236}">
                <a16:creationId xmlns:a16="http://schemas.microsoft.com/office/drawing/2014/main" id="{2F7AFF83-BC26-84D3-9018-87BDB37E3F5F}"/>
              </a:ext>
            </a:extLst>
          </p:cNvPr>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r>
              <a:rPr lang="en-US" altLang="en-TW"/>
              <a:t>Many of the countries that joined the EU on May 1, 2004, and the two that joined in 2007 originally planned to adopt the euro when they fulfilled certain economic criteria—a high degree of price stability, a sound fiscal situation, stable exchange rates, and converged long term interest rates (the current members had to meet the same criteria). However, the events surrounding the EU sovereign debt crisis of 2010–2012 persuaded many of these countries to put their plans on hold, at least for the time being.</a:t>
            </a:r>
          </a:p>
        </p:txBody>
      </p:sp>
      <p:sp>
        <p:nvSpPr>
          <p:cNvPr id="50179" name="Slide Number Placeholder 3">
            <a:extLst>
              <a:ext uri="{FF2B5EF4-FFF2-40B4-BE49-F238E27FC236}">
                <a16:creationId xmlns:a16="http://schemas.microsoft.com/office/drawing/2014/main" id="{4AFEEDF9-9426-85F0-1ADA-E266F3428BD6}"/>
              </a:ext>
            </a:extLst>
          </p:cNvPr>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sz="2400">
                <a:solidFill>
                  <a:schemeClr val="tx1"/>
                </a:solidFill>
                <a:latin typeface="Times New Roman" panose="02020603050405020304" pitchFamily="18" charset="0"/>
                <a:ea typeface="新細明體" panose="02020500000000000000" pitchFamily="18" charset="-120"/>
              </a:defRPr>
            </a:lvl1pPr>
            <a:lvl2pPr marL="742950" indent="-285750">
              <a:defRPr kumimoji="1" sz="2400">
                <a:solidFill>
                  <a:schemeClr val="tx1"/>
                </a:solidFill>
                <a:latin typeface="Times New Roman" panose="02020603050405020304" pitchFamily="18" charset="0"/>
                <a:ea typeface="新細明體" panose="02020500000000000000" pitchFamily="18" charset="-120"/>
              </a:defRPr>
            </a:lvl2pPr>
            <a:lvl3pPr marL="1143000" indent="-228600">
              <a:defRPr kumimoji="1" sz="2400">
                <a:solidFill>
                  <a:schemeClr val="tx1"/>
                </a:solidFill>
                <a:latin typeface="Times New Roman" panose="02020603050405020304" pitchFamily="18" charset="0"/>
                <a:ea typeface="新細明體" panose="02020500000000000000" pitchFamily="18" charset="-120"/>
              </a:defRPr>
            </a:lvl3pPr>
            <a:lvl4pPr marL="1600200" indent="-228600">
              <a:defRPr kumimoji="1" sz="2400">
                <a:solidFill>
                  <a:schemeClr val="tx1"/>
                </a:solidFill>
                <a:latin typeface="Times New Roman" panose="02020603050405020304" pitchFamily="18" charset="0"/>
                <a:ea typeface="新細明體" panose="02020500000000000000" pitchFamily="18" charset="-120"/>
              </a:defRPr>
            </a:lvl4pPr>
            <a:lvl5pPr marL="2057400" indent="-228600">
              <a:defRPr kumimoji="1" sz="2400">
                <a:solidFill>
                  <a:schemeClr val="tx1"/>
                </a:solidFill>
                <a:latin typeface="Times New Roman" panose="02020603050405020304" pitchFamily="18" charset="0"/>
                <a:ea typeface="新細明體" panose="02020500000000000000" pitchFamily="18" charset="-120"/>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9pPr>
          </a:lstStyle>
          <a:p>
            <a:fld id="{5866E555-567F-8B47-9933-09939DFCF3FB}" type="slidenum">
              <a:rPr lang="en-US" altLang="en-TW" sz="1200" smtClean="0"/>
              <a:pPr/>
              <a:t>19</a:t>
            </a:fld>
            <a:endParaRPr lang="en-US" altLang="en-TW" sz="120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Slide Image Placeholder 1">
            <a:extLst>
              <a:ext uri="{FF2B5EF4-FFF2-40B4-BE49-F238E27FC236}">
                <a16:creationId xmlns:a16="http://schemas.microsoft.com/office/drawing/2014/main" id="{F400D9F5-1F9F-8CC2-76A3-6CDE79C0132C}"/>
              </a:ext>
            </a:extLst>
          </p:cNvPr>
          <p:cNvSpPr>
            <a:spLocks noGrp="1" noRot="1" noChangeAspect="1" noChangeArrowheads="1" noTextEdit="1"/>
          </p:cNvSpPr>
          <p:nvPr>
            <p:ph type="sldImg"/>
          </p:nvPr>
        </p:nvSpPr>
        <p:spPr>
          <a:ln/>
        </p:spPr>
      </p:sp>
      <p:sp>
        <p:nvSpPr>
          <p:cNvPr id="15362" name="Notes Placeholder 2">
            <a:extLst>
              <a:ext uri="{FF2B5EF4-FFF2-40B4-BE49-F238E27FC236}">
                <a16:creationId xmlns:a16="http://schemas.microsoft.com/office/drawing/2014/main" id="{68047C4A-6DC6-2DFF-9F83-D47C1412A53D}"/>
              </a:ext>
            </a:extLst>
          </p:cNvPr>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r>
              <a:rPr lang="en-US" altLang="en-TW"/>
              <a:t>Consistent with the predictions of international trade theory and particularly the theory of comparative advantage, agreements designed to promote freer trade within regions are believed by economists to produce gains from trade for all member countries. The General Agreement on Tariffs and Trade (GATT) and its successor, the World Trade Organization, also seek to reduce trade barriers.</a:t>
            </a:r>
          </a:p>
        </p:txBody>
      </p:sp>
      <p:sp>
        <p:nvSpPr>
          <p:cNvPr id="15363" name="Slide Number Placeholder 3">
            <a:extLst>
              <a:ext uri="{FF2B5EF4-FFF2-40B4-BE49-F238E27FC236}">
                <a16:creationId xmlns:a16="http://schemas.microsoft.com/office/drawing/2014/main" id="{73DA037B-1481-2CA5-D5A9-D35FB0C8C1FA}"/>
              </a:ext>
            </a:extLst>
          </p:cNvPr>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sz="2400">
                <a:solidFill>
                  <a:schemeClr val="tx1"/>
                </a:solidFill>
                <a:latin typeface="Times New Roman" panose="02020603050405020304" pitchFamily="18" charset="0"/>
                <a:ea typeface="新細明體" panose="02020500000000000000" pitchFamily="18" charset="-120"/>
              </a:defRPr>
            </a:lvl1pPr>
            <a:lvl2pPr marL="742950" indent="-285750">
              <a:defRPr kumimoji="1" sz="2400">
                <a:solidFill>
                  <a:schemeClr val="tx1"/>
                </a:solidFill>
                <a:latin typeface="Times New Roman" panose="02020603050405020304" pitchFamily="18" charset="0"/>
                <a:ea typeface="新細明體" panose="02020500000000000000" pitchFamily="18" charset="-120"/>
              </a:defRPr>
            </a:lvl2pPr>
            <a:lvl3pPr marL="1143000" indent="-228600">
              <a:defRPr kumimoji="1" sz="2400">
                <a:solidFill>
                  <a:schemeClr val="tx1"/>
                </a:solidFill>
                <a:latin typeface="Times New Roman" panose="02020603050405020304" pitchFamily="18" charset="0"/>
                <a:ea typeface="新細明體" panose="02020500000000000000" pitchFamily="18" charset="-120"/>
              </a:defRPr>
            </a:lvl3pPr>
            <a:lvl4pPr marL="1600200" indent="-228600">
              <a:defRPr kumimoji="1" sz="2400">
                <a:solidFill>
                  <a:schemeClr val="tx1"/>
                </a:solidFill>
                <a:latin typeface="Times New Roman" panose="02020603050405020304" pitchFamily="18" charset="0"/>
                <a:ea typeface="新細明體" panose="02020500000000000000" pitchFamily="18" charset="-120"/>
              </a:defRPr>
            </a:lvl4pPr>
            <a:lvl5pPr marL="2057400" indent="-228600">
              <a:defRPr kumimoji="1" sz="2400">
                <a:solidFill>
                  <a:schemeClr val="tx1"/>
                </a:solidFill>
                <a:latin typeface="Times New Roman" panose="02020603050405020304" pitchFamily="18" charset="0"/>
                <a:ea typeface="新細明體" panose="02020500000000000000" pitchFamily="18" charset="-120"/>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9pPr>
          </a:lstStyle>
          <a:p>
            <a:fld id="{8452CB3F-505E-5641-BA1E-9E3E7279E95E}" type="slidenum">
              <a:rPr lang="en-US" altLang="en-TW" sz="1200" smtClean="0"/>
              <a:pPr/>
              <a:t>2</a:t>
            </a:fld>
            <a:endParaRPr lang="en-US" altLang="en-TW" sz="120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5" name="Slide Image Placeholder 1">
            <a:extLst>
              <a:ext uri="{FF2B5EF4-FFF2-40B4-BE49-F238E27FC236}">
                <a16:creationId xmlns:a16="http://schemas.microsoft.com/office/drawing/2014/main" id="{F98D2E5F-030C-6D9F-5036-1C3BF3A31FBC}"/>
              </a:ext>
            </a:extLst>
          </p:cNvPr>
          <p:cNvSpPr>
            <a:spLocks noGrp="1" noRot="1" noChangeAspect="1" noChangeArrowheads="1" noTextEdit="1"/>
          </p:cNvSpPr>
          <p:nvPr>
            <p:ph type="sldImg"/>
          </p:nvPr>
        </p:nvSpPr>
        <p:spPr>
          <a:ln/>
        </p:spPr>
      </p:sp>
      <p:sp>
        <p:nvSpPr>
          <p:cNvPr id="52226" name="Notes Placeholder 2">
            <a:extLst>
              <a:ext uri="{FF2B5EF4-FFF2-40B4-BE49-F238E27FC236}">
                <a16:creationId xmlns:a16="http://schemas.microsoft.com/office/drawing/2014/main" id="{87B0B998-2F1E-B67A-3BB7-091947A8A3A7}"/>
              </a:ext>
            </a:extLst>
          </p:cNvPr>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r>
              <a:rPr lang="en-US" altLang="en-US"/>
              <a:t>Perhaps more important, the adoption of a common currency makes it easier to compare prices across Europe. This has been increasing competition because it has become easier for consumers to shop around. For example, if a German finds that cars sell for less in France than Germany, he may be tempted to purchase from a French car dealer rather than his local car dealer. Alternatively, traders may engage in arbitrage to exploit such price differentials, buying cars in France and reselling them in Germany. The only way that German car dealers will be able to hold onto business in the face of such competitive pressures will be to reduce the prices they charge for cars. As a consequence of such pressures, the introduction of a common currency has led to lower prices, which translates into substantial gains for European consumers.</a:t>
            </a:r>
          </a:p>
        </p:txBody>
      </p:sp>
      <p:sp>
        <p:nvSpPr>
          <p:cNvPr id="52227" name="Slide Number Placeholder 3">
            <a:extLst>
              <a:ext uri="{FF2B5EF4-FFF2-40B4-BE49-F238E27FC236}">
                <a16:creationId xmlns:a16="http://schemas.microsoft.com/office/drawing/2014/main" id="{631A2BB4-EA8D-0AE5-E663-F0E2F8DE9808}"/>
              </a:ext>
            </a:extLst>
          </p:cNvPr>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sz="2400">
                <a:solidFill>
                  <a:schemeClr val="tx1"/>
                </a:solidFill>
                <a:latin typeface="Times New Roman" panose="02020603050405020304" pitchFamily="18" charset="0"/>
                <a:ea typeface="新細明體" panose="02020500000000000000" pitchFamily="18" charset="-120"/>
              </a:defRPr>
            </a:lvl1pPr>
            <a:lvl2pPr marL="742950" indent="-285750">
              <a:defRPr kumimoji="1" sz="2400">
                <a:solidFill>
                  <a:schemeClr val="tx1"/>
                </a:solidFill>
                <a:latin typeface="Times New Roman" panose="02020603050405020304" pitchFamily="18" charset="0"/>
                <a:ea typeface="新細明體" panose="02020500000000000000" pitchFamily="18" charset="-120"/>
              </a:defRPr>
            </a:lvl2pPr>
            <a:lvl3pPr marL="1143000" indent="-228600">
              <a:defRPr kumimoji="1" sz="2400">
                <a:solidFill>
                  <a:schemeClr val="tx1"/>
                </a:solidFill>
                <a:latin typeface="Times New Roman" panose="02020603050405020304" pitchFamily="18" charset="0"/>
                <a:ea typeface="新細明體" panose="02020500000000000000" pitchFamily="18" charset="-120"/>
              </a:defRPr>
            </a:lvl3pPr>
            <a:lvl4pPr marL="1600200" indent="-228600">
              <a:defRPr kumimoji="1" sz="2400">
                <a:solidFill>
                  <a:schemeClr val="tx1"/>
                </a:solidFill>
                <a:latin typeface="Times New Roman" panose="02020603050405020304" pitchFamily="18" charset="0"/>
                <a:ea typeface="新細明體" panose="02020500000000000000" pitchFamily="18" charset="-120"/>
              </a:defRPr>
            </a:lvl4pPr>
            <a:lvl5pPr marL="2057400" indent="-228600">
              <a:defRPr kumimoji="1" sz="2400">
                <a:solidFill>
                  <a:schemeClr val="tx1"/>
                </a:solidFill>
                <a:latin typeface="Times New Roman" panose="02020603050405020304" pitchFamily="18" charset="0"/>
                <a:ea typeface="新細明體" panose="02020500000000000000" pitchFamily="18" charset="-120"/>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9pPr>
          </a:lstStyle>
          <a:p>
            <a:fld id="{4CC6F0C3-303F-F047-8C17-BD178AEFD23D}" type="slidenum">
              <a:rPr lang="en-US" altLang="en-TW" sz="1200" smtClean="0"/>
              <a:pPr/>
              <a:t>20</a:t>
            </a:fld>
            <a:endParaRPr lang="en-US" altLang="en-TW" sz="120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3" name="Slide Image Placeholder 1">
            <a:extLst>
              <a:ext uri="{FF2B5EF4-FFF2-40B4-BE49-F238E27FC236}">
                <a16:creationId xmlns:a16="http://schemas.microsoft.com/office/drawing/2014/main" id="{D5D7BCB7-3ADD-2061-2BFC-9F690410856A}"/>
              </a:ext>
            </a:extLst>
          </p:cNvPr>
          <p:cNvSpPr>
            <a:spLocks noGrp="1" noRot="1" noChangeAspect="1" noChangeArrowheads="1" noTextEdit="1"/>
          </p:cNvSpPr>
          <p:nvPr>
            <p:ph type="sldImg"/>
          </p:nvPr>
        </p:nvSpPr>
        <p:spPr>
          <a:ln/>
        </p:spPr>
      </p:sp>
      <p:sp>
        <p:nvSpPr>
          <p:cNvPr id="54274" name="Notes Placeholder 2">
            <a:extLst>
              <a:ext uri="{FF2B5EF4-FFF2-40B4-BE49-F238E27FC236}">
                <a16:creationId xmlns:a16="http://schemas.microsoft.com/office/drawing/2014/main" id="{A3A4F44C-D698-E402-84D1-C79DD7873FEB}"/>
              </a:ext>
            </a:extLst>
          </p:cNvPr>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TW"/>
              <a:t>More troubling perhaps for the long-run success of the euro, many of the newer EU nations that had committed to adopting the euro put their plans on hold. Countries like Poland and the Czech Republic had no desire to join the euro zone and then have their taxpayers help bail out the profligate governments of countries like Italy and Greece. To compound matters, the sovereign debt crisis had exposed a deep flaw in the euro zone: it was difficult for fiscally more conservative nations like Germany to limit profligate spending by the governments of other nations that might subsequently create strains and impose costs on the entire euro zone.</a:t>
            </a:r>
            <a:endParaRPr lang="en-US" altLang="en-US"/>
          </a:p>
        </p:txBody>
      </p:sp>
      <p:sp>
        <p:nvSpPr>
          <p:cNvPr id="54275" name="Slide Number Placeholder 3">
            <a:extLst>
              <a:ext uri="{FF2B5EF4-FFF2-40B4-BE49-F238E27FC236}">
                <a16:creationId xmlns:a16="http://schemas.microsoft.com/office/drawing/2014/main" id="{EE10333B-E2AF-AEE1-4327-D5DC0F9F742B}"/>
              </a:ext>
            </a:extLst>
          </p:cNvPr>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sz="2400">
                <a:solidFill>
                  <a:schemeClr val="tx1"/>
                </a:solidFill>
                <a:latin typeface="Times New Roman" panose="02020603050405020304" pitchFamily="18" charset="0"/>
                <a:ea typeface="新細明體" panose="02020500000000000000" pitchFamily="18" charset="-120"/>
              </a:defRPr>
            </a:lvl1pPr>
            <a:lvl2pPr marL="742950" indent="-285750">
              <a:defRPr kumimoji="1" sz="2400">
                <a:solidFill>
                  <a:schemeClr val="tx1"/>
                </a:solidFill>
                <a:latin typeface="Times New Roman" panose="02020603050405020304" pitchFamily="18" charset="0"/>
                <a:ea typeface="新細明體" panose="02020500000000000000" pitchFamily="18" charset="-120"/>
              </a:defRPr>
            </a:lvl2pPr>
            <a:lvl3pPr marL="1143000" indent="-228600">
              <a:defRPr kumimoji="1" sz="2400">
                <a:solidFill>
                  <a:schemeClr val="tx1"/>
                </a:solidFill>
                <a:latin typeface="Times New Roman" panose="02020603050405020304" pitchFamily="18" charset="0"/>
                <a:ea typeface="新細明體" panose="02020500000000000000" pitchFamily="18" charset="-120"/>
              </a:defRPr>
            </a:lvl3pPr>
            <a:lvl4pPr marL="1600200" indent="-228600">
              <a:defRPr kumimoji="1" sz="2400">
                <a:solidFill>
                  <a:schemeClr val="tx1"/>
                </a:solidFill>
                <a:latin typeface="Times New Roman" panose="02020603050405020304" pitchFamily="18" charset="0"/>
                <a:ea typeface="新細明體" panose="02020500000000000000" pitchFamily="18" charset="-120"/>
              </a:defRPr>
            </a:lvl4pPr>
            <a:lvl5pPr marL="2057400" indent="-228600">
              <a:defRPr kumimoji="1" sz="2400">
                <a:solidFill>
                  <a:schemeClr val="tx1"/>
                </a:solidFill>
                <a:latin typeface="Times New Roman" panose="02020603050405020304" pitchFamily="18" charset="0"/>
                <a:ea typeface="新細明體" panose="02020500000000000000" pitchFamily="18" charset="-120"/>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9pPr>
          </a:lstStyle>
          <a:p>
            <a:fld id="{65AA1B39-CBA3-EF4F-8CC7-A5CF812F6BDA}" type="slidenum">
              <a:rPr lang="en-US" altLang="en-TW" sz="1200" smtClean="0"/>
              <a:pPr/>
              <a:t>21</a:t>
            </a:fld>
            <a:endParaRPr lang="en-US" altLang="en-TW" sz="120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1" name="Slide Image Placeholder 1">
            <a:extLst>
              <a:ext uri="{FF2B5EF4-FFF2-40B4-BE49-F238E27FC236}">
                <a16:creationId xmlns:a16="http://schemas.microsoft.com/office/drawing/2014/main" id="{4BC96346-70A4-0963-6785-B20986F25E4B}"/>
              </a:ext>
            </a:extLst>
          </p:cNvPr>
          <p:cNvSpPr>
            <a:spLocks noGrp="1" noRot="1" noChangeAspect="1" noChangeArrowheads="1" noTextEdit="1"/>
          </p:cNvSpPr>
          <p:nvPr>
            <p:ph type="sldImg"/>
          </p:nvPr>
        </p:nvSpPr>
        <p:spPr>
          <a:ln/>
        </p:spPr>
      </p:sp>
      <p:sp>
        <p:nvSpPr>
          <p:cNvPr id="56322" name="Notes Placeholder 2">
            <a:extLst>
              <a:ext uri="{FF2B5EF4-FFF2-40B4-BE49-F238E27FC236}">
                <a16:creationId xmlns:a16="http://schemas.microsoft.com/office/drawing/2014/main" id="{2AB850A7-C0DE-03E7-B474-E4879CCAB650}"/>
              </a:ext>
            </a:extLst>
          </p:cNvPr>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lvl="1" eaLnBrk="1" hangingPunct="1">
              <a:spcBef>
                <a:spcPct val="0"/>
              </a:spcBef>
            </a:pPr>
            <a:r>
              <a:rPr lang="en-US" altLang="en-TW"/>
              <a:t>Left standing at the door is Turkey. Turkey, which has long lobbied to join the union, presents the EU with some difficult issues. The country has had a customs union with the EU since 1995, and about half its international trade is already with the EU. However, full membership has been denied because of concerns over human rights issues (particularly Turkish policies toward its Kurdish minority).</a:t>
            </a:r>
            <a:endParaRPr lang="en-US" altLang="en-US"/>
          </a:p>
        </p:txBody>
      </p:sp>
      <p:sp>
        <p:nvSpPr>
          <p:cNvPr id="56323" name="Slide Number Placeholder 3">
            <a:extLst>
              <a:ext uri="{FF2B5EF4-FFF2-40B4-BE49-F238E27FC236}">
                <a16:creationId xmlns:a16="http://schemas.microsoft.com/office/drawing/2014/main" id="{40C5FF5E-1C1E-9D71-BACE-948461A9BE94}"/>
              </a:ext>
            </a:extLst>
          </p:cNvPr>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sz="2400">
                <a:solidFill>
                  <a:schemeClr val="tx1"/>
                </a:solidFill>
                <a:latin typeface="Times New Roman" panose="02020603050405020304" pitchFamily="18" charset="0"/>
                <a:ea typeface="新細明體" panose="02020500000000000000" pitchFamily="18" charset="-120"/>
              </a:defRPr>
            </a:lvl1pPr>
            <a:lvl2pPr marL="742950" indent="-285750">
              <a:defRPr kumimoji="1" sz="2400">
                <a:solidFill>
                  <a:schemeClr val="tx1"/>
                </a:solidFill>
                <a:latin typeface="Times New Roman" panose="02020603050405020304" pitchFamily="18" charset="0"/>
                <a:ea typeface="新細明體" panose="02020500000000000000" pitchFamily="18" charset="-120"/>
              </a:defRPr>
            </a:lvl2pPr>
            <a:lvl3pPr marL="1143000" indent="-228600">
              <a:defRPr kumimoji="1" sz="2400">
                <a:solidFill>
                  <a:schemeClr val="tx1"/>
                </a:solidFill>
                <a:latin typeface="Times New Roman" panose="02020603050405020304" pitchFamily="18" charset="0"/>
                <a:ea typeface="新細明體" panose="02020500000000000000" pitchFamily="18" charset="-120"/>
              </a:defRPr>
            </a:lvl3pPr>
            <a:lvl4pPr marL="1600200" indent="-228600">
              <a:defRPr kumimoji="1" sz="2400">
                <a:solidFill>
                  <a:schemeClr val="tx1"/>
                </a:solidFill>
                <a:latin typeface="Times New Roman" panose="02020603050405020304" pitchFamily="18" charset="0"/>
                <a:ea typeface="新細明體" panose="02020500000000000000" pitchFamily="18" charset="-120"/>
              </a:defRPr>
            </a:lvl4pPr>
            <a:lvl5pPr marL="2057400" indent="-228600">
              <a:defRPr kumimoji="1" sz="2400">
                <a:solidFill>
                  <a:schemeClr val="tx1"/>
                </a:solidFill>
                <a:latin typeface="Times New Roman" panose="02020603050405020304" pitchFamily="18" charset="0"/>
                <a:ea typeface="新細明體" panose="02020500000000000000" pitchFamily="18" charset="-120"/>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9pPr>
          </a:lstStyle>
          <a:p>
            <a:fld id="{DAC96B59-7627-6A45-BA96-25AF7090DC86}" type="slidenum">
              <a:rPr lang="en-US" altLang="en-TW" sz="1200" smtClean="0"/>
              <a:pPr/>
              <a:t>22</a:t>
            </a:fld>
            <a:endParaRPr lang="en-US" altLang="en-TW" sz="120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69" name="Slide Image Placeholder 1">
            <a:extLst>
              <a:ext uri="{FF2B5EF4-FFF2-40B4-BE49-F238E27FC236}">
                <a16:creationId xmlns:a16="http://schemas.microsoft.com/office/drawing/2014/main" id="{B92AB712-0755-BCCC-AF79-ECC98420629C}"/>
              </a:ext>
            </a:extLst>
          </p:cNvPr>
          <p:cNvSpPr>
            <a:spLocks noGrp="1" noRot="1" noChangeAspect="1" noChangeArrowheads="1" noTextEdit="1"/>
          </p:cNvSpPr>
          <p:nvPr>
            <p:ph type="sldImg"/>
          </p:nvPr>
        </p:nvSpPr>
        <p:spPr>
          <a:ln/>
        </p:spPr>
      </p:sp>
      <p:sp>
        <p:nvSpPr>
          <p:cNvPr id="58370" name="Notes Placeholder 2">
            <a:extLst>
              <a:ext uri="{FF2B5EF4-FFF2-40B4-BE49-F238E27FC236}">
                <a16:creationId xmlns:a16="http://schemas.microsoft.com/office/drawing/2014/main" id="{4C86A8E3-1362-C693-DBDA-3BF0BFF6BD80}"/>
              </a:ext>
            </a:extLst>
          </p:cNvPr>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en-US" altLang="en-TW"/>
          </a:p>
        </p:txBody>
      </p:sp>
      <p:sp>
        <p:nvSpPr>
          <p:cNvPr id="58371" name="Slide Number Placeholder 3">
            <a:extLst>
              <a:ext uri="{FF2B5EF4-FFF2-40B4-BE49-F238E27FC236}">
                <a16:creationId xmlns:a16="http://schemas.microsoft.com/office/drawing/2014/main" id="{3BA2ECAF-6087-9B1F-5950-9B421BA3D627}"/>
              </a:ext>
            </a:extLst>
          </p:cNvPr>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sz="2400">
                <a:solidFill>
                  <a:schemeClr val="tx1"/>
                </a:solidFill>
                <a:latin typeface="Times New Roman" panose="02020603050405020304" pitchFamily="18" charset="0"/>
                <a:ea typeface="新細明體" panose="02020500000000000000" pitchFamily="18" charset="-120"/>
              </a:defRPr>
            </a:lvl1pPr>
            <a:lvl2pPr marL="742950" indent="-285750">
              <a:defRPr kumimoji="1" sz="2400">
                <a:solidFill>
                  <a:schemeClr val="tx1"/>
                </a:solidFill>
                <a:latin typeface="Times New Roman" panose="02020603050405020304" pitchFamily="18" charset="0"/>
                <a:ea typeface="新細明體" panose="02020500000000000000" pitchFamily="18" charset="-120"/>
              </a:defRPr>
            </a:lvl2pPr>
            <a:lvl3pPr marL="1143000" indent="-228600">
              <a:defRPr kumimoji="1" sz="2400">
                <a:solidFill>
                  <a:schemeClr val="tx1"/>
                </a:solidFill>
                <a:latin typeface="Times New Roman" panose="02020603050405020304" pitchFamily="18" charset="0"/>
                <a:ea typeface="新細明體" panose="02020500000000000000" pitchFamily="18" charset="-120"/>
              </a:defRPr>
            </a:lvl3pPr>
            <a:lvl4pPr marL="1600200" indent="-228600">
              <a:defRPr kumimoji="1" sz="2400">
                <a:solidFill>
                  <a:schemeClr val="tx1"/>
                </a:solidFill>
                <a:latin typeface="Times New Roman" panose="02020603050405020304" pitchFamily="18" charset="0"/>
                <a:ea typeface="新細明體" panose="02020500000000000000" pitchFamily="18" charset="-120"/>
              </a:defRPr>
            </a:lvl4pPr>
            <a:lvl5pPr marL="2057400" indent="-228600">
              <a:defRPr kumimoji="1" sz="2400">
                <a:solidFill>
                  <a:schemeClr val="tx1"/>
                </a:solidFill>
                <a:latin typeface="Times New Roman" panose="02020603050405020304" pitchFamily="18" charset="0"/>
                <a:ea typeface="新細明體" panose="02020500000000000000" pitchFamily="18" charset="-120"/>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9pPr>
          </a:lstStyle>
          <a:p>
            <a:fld id="{74C542F3-4CE7-9C43-B847-9E4066C2AE98}" type="slidenum">
              <a:rPr lang="en-US" altLang="en-TW" sz="1200" smtClean="0"/>
              <a:pPr/>
              <a:t>23</a:t>
            </a:fld>
            <a:endParaRPr lang="en-US" altLang="en-TW" sz="120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7" name="Slide Image Placeholder 1">
            <a:extLst>
              <a:ext uri="{FF2B5EF4-FFF2-40B4-BE49-F238E27FC236}">
                <a16:creationId xmlns:a16="http://schemas.microsoft.com/office/drawing/2014/main" id="{6D345E58-6CB0-F41F-F3EF-2379812401A3}"/>
              </a:ext>
            </a:extLst>
          </p:cNvPr>
          <p:cNvSpPr>
            <a:spLocks noGrp="1" noRot="1" noChangeAspect="1" noChangeArrowheads="1" noTextEdit="1"/>
          </p:cNvSpPr>
          <p:nvPr>
            <p:ph type="sldImg"/>
          </p:nvPr>
        </p:nvSpPr>
        <p:spPr>
          <a:ln/>
        </p:spPr>
      </p:sp>
      <p:sp>
        <p:nvSpPr>
          <p:cNvPr id="60418" name="Notes Placeholder 2">
            <a:extLst>
              <a:ext uri="{FF2B5EF4-FFF2-40B4-BE49-F238E27FC236}">
                <a16:creationId xmlns:a16="http://schemas.microsoft.com/office/drawing/2014/main" id="{2356CE44-B273-2853-9A80-545BA57A4B41}"/>
              </a:ext>
            </a:extLst>
          </p:cNvPr>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TW"/>
              <a:t>In the long run, whether Britain benefits from exit depends on its ability to negotiate trade deals with the EU and other major economic powers—including the United States, Japan, and China—to replace the benefits it will lose by exiting from the EU.</a:t>
            </a:r>
            <a:endParaRPr lang="en-US" altLang="en-US"/>
          </a:p>
        </p:txBody>
      </p:sp>
      <p:sp>
        <p:nvSpPr>
          <p:cNvPr id="60419" name="Slide Number Placeholder 3">
            <a:extLst>
              <a:ext uri="{FF2B5EF4-FFF2-40B4-BE49-F238E27FC236}">
                <a16:creationId xmlns:a16="http://schemas.microsoft.com/office/drawing/2014/main" id="{B54ABD12-C6B0-2101-A960-95F2D134EC2A}"/>
              </a:ext>
            </a:extLst>
          </p:cNvPr>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sz="2400">
                <a:solidFill>
                  <a:schemeClr val="tx1"/>
                </a:solidFill>
                <a:latin typeface="Times New Roman" panose="02020603050405020304" pitchFamily="18" charset="0"/>
                <a:ea typeface="新細明體" panose="02020500000000000000" pitchFamily="18" charset="-120"/>
              </a:defRPr>
            </a:lvl1pPr>
            <a:lvl2pPr marL="742950" indent="-285750">
              <a:defRPr kumimoji="1" sz="2400">
                <a:solidFill>
                  <a:schemeClr val="tx1"/>
                </a:solidFill>
                <a:latin typeface="Times New Roman" panose="02020603050405020304" pitchFamily="18" charset="0"/>
                <a:ea typeface="新細明體" panose="02020500000000000000" pitchFamily="18" charset="-120"/>
              </a:defRPr>
            </a:lvl2pPr>
            <a:lvl3pPr marL="1143000" indent="-228600">
              <a:defRPr kumimoji="1" sz="2400">
                <a:solidFill>
                  <a:schemeClr val="tx1"/>
                </a:solidFill>
                <a:latin typeface="Times New Roman" panose="02020603050405020304" pitchFamily="18" charset="0"/>
                <a:ea typeface="新細明體" panose="02020500000000000000" pitchFamily="18" charset="-120"/>
              </a:defRPr>
            </a:lvl3pPr>
            <a:lvl4pPr marL="1600200" indent="-228600">
              <a:defRPr kumimoji="1" sz="2400">
                <a:solidFill>
                  <a:schemeClr val="tx1"/>
                </a:solidFill>
                <a:latin typeface="Times New Roman" panose="02020603050405020304" pitchFamily="18" charset="0"/>
                <a:ea typeface="新細明體" panose="02020500000000000000" pitchFamily="18" charset="-120"/>
              </a:defRPr>
            </a:lvl4pPr>
            <a:lvl5pPr marL="2057400" indent="-228600">
              <a:defRPr kumimoji="1" sz="2400">
                <a:solidFill>
                  <a:schemeClr val="tx1"/>
                </a:solidFill>
                <a:latin typeface="Times New Roman" panose="02020603050405020304" pitchFamily="18" charset="0"/>
                <a:ea typeface="新細明體" panose="02020500000000000000" pitchFamily="18" charset="-120"/>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9pPr>
          </a:lstStyle>
          <a:p>
            <a:fld id="{02A0FC4C-3524-A847-8750-794E33274A75}" type="slidenum">
              <a:rPr lang="en-US" altLang="en-TW" sz="1200" smtClean="0"/>
              <a:pPr/>
              <a:t>24</a:t>
            </a:fld>
            <a:endParaRPr lang="en-US" altLang="en-TW" sz="120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5" name="Slide Image Placeholder 1">
            <a:extLst>
              <a:ext uri="{FF2B5EF4-FFF2-40B4-BE49-F238E27FC236}">
                <a16:creationId xmlns:a16="http://schemas.microsoft.com/office/drawing/2014/main" id="{839CC24E-A971-BD4C-7764-AEB0F8786C77}"/>
              </a:ext>
            </a:extLst>
          </p:cNvPr>
          <p:cNvSpPr>
            <a:spLocks noGrp="1" noRot="1" noChangeAspect="1" noChangeArrowheads="1" noTextEdit="1"/>
          </p:cNvSpPr>
          <p:nvPr>
            <p:ph type="sldImg"/>
          </p:nvPr>
        </p:nvSpPr>
        <p:spPr>
          <a:ln/>
        </p:spPr>
      </p:sp>
      <p:sp>
        <p:nvSpPr>
          <p:cNvPr id="62466" name="Notes Placeholder 2">
            <a:extLst>
              <a:ext uri="{FF2B5EF4-FFF2-40B4-BE49-F238E27FC236}">
                <a16:creationId xmlns:a16="http://schemas.microsoft.com/office/drawing/2014/main" id="{DA9982FA-5BCC-285D-2631-60D26EF92AA8}"/>
              </a:ext>
            </a:extLst>
          </p:cNvPr>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t>LO 9-4 </a:t>
            </a:r>
            <a:r>
              <a:rPr lang="en-US" altLang="en-TW"/>
              <a:t>Explain the history, current scope, and future prospects of the world's most important regional economic agreements.</a:t>
            </a:r>
          </a:p>
          <a:p>
            <a:endParaRPr lang="en-US" altLang="en-US"/>
          </a:p>
          <a:p>
            <a:r>
              <a:rPr lang="en-US" altLang="en-US"/>
              <a:t>North American Free Trade Agreement (NAFTA): Free trade area among Canada, Mexico, and the United States.</a:t>
            </a:r>
          </a:p>
        </p:txBody>
      </p:sp>
      <p:sp>
        <p:nvSpPr>
          <p:cNvPr id="62467" name="Slide Number Placeholder 3">
            <a:extLst>
              <a:ext uri="{FF2B5EF4-FFF2-40B4-BE49-F238E27FC236}">
                <a16:creationId xmlns:a16="http://schemas.microsoft.com/office/drawing/2014/main" id="{64C18149-3847-0783-6D4E-1445039FA2DA}"/>
              </a:ext>
            </a:extLst>
          </p:cNvPr>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sz="2400">
                <a:solidFill>
                  <a:schemeClr val="tx1"/>
                </a:solidFill>
                <a:latin typeface="Times New Roman" panose="02020603050405020304" pitchFamily="18" charset="0"/>
                <a:ea typeface="新細明體" panose="02020500000000000000" pitchFamily="18" charset="-120"/>
              </a:defRPr>
            </a:lvl1pPr>
            <a:lvl2pPr marL="742950" indent="-285750">
              <a:defRPr kumimoji="1" sz="2400">
                <a:solidFill>
                  <a:schemeClr val="tx1"/>
                </a:solidFill>
                <a:latin typeface="Times New Roman" panose="02020603050405020304" pitchFamily="18" charset="0"/>
                <a:ea typeface="新細明體" panose="02020500000000000000" pitchFamily="18" charset="-120"/>
              </a:defRPr>
            </a:lvl2pPr>
            <a:lvl3pPr marL="1143000" indent="-228600">
              <a:defRPr kumimoji="1" sz="2400">
                <a:solidFill>
                  <a:schemeClr val="tx1"/>
                </a:solidFill>
                <a:latin typeface="Times New Roman" panose="02020603050405020304" pitchFamily="18" charset="0"/>
                <a:ea typeface="新細明體" panose="02020500000000000000" pitchFamily="18" charset="-120"/>
              </a:defRPr>
            </a:lvl3pPr>
            <a:lvl4pPr marL="1600200" indent="-228600">
              <a:defRPr kumimoji="1" sz="2400">
                <a:solidFill>
                  <a:schemeClr val="tx1"/>
                </a:solidFill>
                <a:latin typeface="Times New Roman" panose="02020603050405020304" pitchFamily="18" charset="0"/>
                <a:ea typeface="新細明體" panose="02020500000000000000" pitchFamily="18" charset="-120"/>
              </a:defRPr>
            </a:lvl4pPr>
            <a:lvl5pPr marL="2057400" indent="-228600">
              <a:defRPr kumimoji="1" sz="2400">
                <a:solidFill>
                  <a:schemeClr val="tx1"/>
                </a:solidFill>
                <a:latin typeface="Times New Roman" panose="02020603050405020304" pitchFamily="18" charset="0"/>
                <a:ea typeface="新細明體" panose="02020500000000000000" pitchFamily="18" charset="-120"/>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9pPr>
          </a:lstStyle>
          <a:p>
            <a:fld id="{41CD5734-2958-D948-893D-91740D476656}" type="slidenum">
              <a:rPr lang="en-US" altLang="en-TW" sz="1200" smtClean="0"/>
              <a:pPr/>
              <a:t>25</a:t>
            </a:fld>
            <a:endParaRPr lang="en-US" altLang="en-TW" sz="120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3" name="Slide Image Placeholder 1">
            <a:extLst>
              <a:ext uri="{FF2B5EF4-FFF2-40B4-BE49-F238E27FC236}">
                <a16:creationId xmlns:a16="http://schemas.microsoft.com/office/drawing/2014/main" id="{DA9E8455-8F91-6D0A-2D3B-C81551F780B2}"/>
              </a:ext>
            </a:extLst>
          </p:cNvPr>
          <p:cNvSpPr>
            <a:spLocks noGrp="1" noRot="1" noChangeAspect="1" noChangeArrowheads="1" noTextEdit="1"/>
          </p:cNvSpPr>
          <p:nvPr>
            <p:ph type="sldImg"/>
          </p:nvPr>
        </p:nvSpPr>
        <p:spPr>
          <a:ln/>
        </p:spPr>
      </p:sp>
      <p:sp>
        <p:nvSpPr>
          <p:cNvPr id="64514" name="Notes Placeholder 2">
            <a:extLst>
              <a:ext uri="{FF2B5EF4-FFF2-40B4-BE49-F238E27FC236}">
                <a16:creationId xmlns:a16="http://schemas.microsoft.com/office/drawing/2014/main" id="{F463ADAC-4F81-89DB-C4F7-5737679458B8}"/>
              </a:ext>
            </a:extLst>
          </p:cNvPr>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r>
              <a:rPr lang="en-US" altLang="en-TW"/>
              <a:t>In addition to NAFTA/USMCA, several other trade blocs exist in the Americas (see Map 9.2), the most significant of which appear to be the Andean Community and Mercosur.</a:t>
            </a:r>
          </a:p>
        </p:txBody>
      </p:sp>
      <p:sp>
        <p:nvSpPr>
          <p:cNvPr id="64515" name="Slide Number Placeholder 3">
            <a:extLst>
              <a:ext uri="{FF2B5EF4-FFF2-40B4-BE49-F238E27FC236}">
                <a16:creationId xmlns:a16="http://schemas.microsoft.com/office/drawing/2014/main" id="{1B54F296-9DC0-D16D-7B29-3C965EBFE19D}"/>
              </a:ext>
            </a:extLst>
          </p:cNvPr>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sz="2400">
                <a:solidFill>
                  <a:schemeClr val="tx1"/>
                </a:solidFill>
                <a:latin typeface="Times New Roman" panose="02020603050405020304" pitchFamily="18" charset="0"/>
                <a:ea typeface="新細明體" panose="02020500000000000000" pitchFamily="18" charset="-120"/>
              </a:defRPr>
            </a:lvl1pPr>
            <a:lvl2pPr marL="742950" indent="-285750">
              <a:defRPr kumimoji="1" sz="2400">
                <a:solidFill>
                  <a:schemeClr val="tx1"/>
                </a:solidFill>
                <a:latin typeface="Times New Roman" panose="02020603050405020304" pitchFamily="18" charset="0"/>
                <a:ea typeface="新細明體" panose="02020500000000000000" pitchFamily="18" charset="-120"/>
              </a:defRPr>
            </a:lvl2pPr>
            <a:lvl3pPr marL="1143000" indent="-228600">
              <a:defRPr kumimoji="1" sz="2400">
                <a:solidFill>
                  <a:schemeClr val="tx1"/>
                </a:solidFill>
                <a:latin typeface="Times New Roman" panose="02020603050405020304" pitchFamily="18" charset="0"/>
                <a:ea typeface="新細明體" panose="02020500000000000000" pitchFamily="18" charset="-120"/>
              </a:defRPr>
            </a:lvl3pPr>
            <a:lvl4pPr marL="1600200" indent="-228600">
              <a:defRPr kumimoji="1" sz="2400">
                <a:solidFill>
                  <a:schemeClr val="tx1"/>
                </a:solidFill>
                <a:latin typeface="Times New Roman" panose="02020603050405020304" pitchFamily="18" charset="0"/>
                <a:ea typeface="新細明體" panose="02020500000000000000" pitchFamily="18" charset="-120"/>
              </a:defRPr>
            </a:lvl4pPr>
            <a:lvl5pPr marL="2057400" indent="-228600">
              <a:defRPr kumimoji="1" sz="2400">
                <a:solidFill>
                  <a:schemeClr val="tx1"/>
                </a:solidFill>
                <a:latin typeface="Times New Roman" panose="02020603050405020304" pitchFamily="18" charset="0"/>
                <a:ea typeface="新細明體" panose="02020500000000000000" pitchFamily="18" charset="-120"/>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9pPr>
          </a:lstStyle>
          <a:p>
            <a:fld id="{2D1AFD1A-FBC2-6343-B9EE-85D58FDA7F2A}" type="slidenum">
              <a:rPr lang="en-US" altLang="en-TW" sz="1200" smtClean="0"/>
              <a:pPr/>
              <a:t>26</a:t>
            </a:fld>
            <a:endParaRPr lang="en-US" altLang="en-TW" sz="1200"/>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1" name="Slide Image Placeholder 1">
            <a:extLst>
              <a:ext uri="{FF2B5EF4-FFF2-40B4-BE49-F238E27FC236}">
                <a16:creationId xmlns:a16="http://schemas.microsoft.com/office/drawing/2014/main" id="{0361A590-B369-C821-EF6D-2382E78592B6}"/>
              </a:ext>
            </a:extLst>
          </p:cNvPr>
          <p:cNvSpPr>
            <a:spLocks noGrp="1" noRot="1" noChangeAspect="1" noChangeArrowheads="1" noTextEdit="1"/>
          </p:cNvSpPr>
          <p:nvPr>
            <p:ph type="sldImg"/>
          </p:nvPr>
        </p:nvSpPr>
        <p:spPr>
          <a:ln/>
        </p:spPr>
      </p:sp>
      <p:sp>
        <p:nvSpPr>
          <p:cNvPr id="66562" name="Notes Placeholder 2">
            <a:extLst>
              <a:ext uri="{FF2B5EF4-FFF2-40B4-BE49-F238E27FC236}">
                <a16:creationId xmlns:a16="http://schemas.microsoft.com/office/drawing/2014/main" id="{E0F78E36-2B9E-E99A-34B0-C10EFE3636BD}"/>
              </a:ext>
            </a:extLst>
          </p:cNvPr>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TW"/>
              <a:t>Proponents of NAFTA have argued that the free trade area should be viewed as an opportunity to create an enlarged and more efficient productive base for the entire region.</a:t>
            </a:r>
          </a:p>
          <a:p>
            <a:endParaRPr lang="en-US" altLang="en-US"/>
          </a:p>
          <a:p>
            <a:r>
              <a:rPr lang="en-US" altLang="en-TW"/>
              <a:t>As most economists repeatedly stressed, NAFTA would have a small impact on both Canada and the United States. It could hardly be any other way, because the Mexican economy was only 5 percent of the size of the U.S. economy. Signing NAFTA required the largest leap of economic faith from Mexico rather than Canada or the United States. Falling trade barriers would expose Mexican firms to highly efficient U.S. and Canadian competitors that, when compared to the average Mexican firm, had far greater capital resources, access to highly educated and skilled workforces, and much greater technological sophistication. The short-run outcome was likely to be painful economic restructuring and unemployment in Mexico. But advocates of NAFTA claimed there would be long-run dynamic gains in the efficiency of Mexican firms as they adjusted to the rigors of a more competitive marketplace.</a:t>
            </a:r>
            <a:endParaRPr lang="en-US" altLang="en-US"/>
          </a:p>
        </p:txBody>
      </p:sp>
      <p:sp>
        <p:nvSpPr>
          <p:cNvPr id="66563" name="Slide Number Placeholder 3">
            <a:extLst>
              <a:ext uri="{FF2B5EF4-FFF2-40B4-BE49-F238E27FC236}">
                <a16:creationId xmlns:a16="http://schemas.microsoft.com/office/drawing/2014/main" id="{60353A71-C7E3-0D07-92C1-B2ADD2D50A10}"/>
              </a:ext>
            </a:extLst>
          </p:cNvPr>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sz="2400">
                <a:solidFill>
                  <a:schemeClr val="tx1"/>
                </a:solidFill>
                <a:latin typeface="Times New Roman" panose="02020603050405020304" pitchFamily="18" charset="0"/>
                <a:ea typeface="新細明體" panose="02020500000000000000" pitchFamily="18" charset="-120"/>
              </a:defRPr>
            </a:lvl1pPr>
            <a:lvl2pPr marL="742950" indent="-285750">
              <a:defRPr kumimoji="1" sz="2400">
                <a:solidFill>
                  <a:schemeClr val="tx1"/>
                </a:solidFill>
                <a:latin typeface="Times New Roman" panose="02020603050405020304" pitchFamily="18" charset="0"/>
                <a:ea typeface="新細明體" panose="02020500000000000000" pitchFamily="18" charset="-120"/>
              </a:defRPr>
            </a:lvl2pPr>
            <a:lvl3pPr marL="1143000" indent="-228600">
              <a:defRPr kumimoji="1" sz="2400">
                <a:solidFill>
                  <a:schemeClr val="tx1"/>
                </a:solidFill>
                <a:latin typeface="Times New Roman" panose="02020603050405020304" pitchFamily="18" charset="0"/>
                <a:ea typeface="新細明體" panose="02020500000000000000" pitchFamily="18" charset="-120"/>
              </a:defRPr>
            </a:lvl3pPr>
            <a:lvl4pPr marL="1600200" indent="-228600">
              <a:defRPr kumimoji="1" sz="2400">
                <a:solidFill>
                  <a:schemeClr val="tx1"/>
                </a:solidFill>
                <a:latin typeface="Times New Roman" panose="02020603050405020304" pitchFamily="18" charset="0"/>
                <a:ea typeface="新細明體" panose="02020500000000000000" pitchFamily="18" charset="-120"/>
              </a:defRPr>
            </a:lvl4pPr>
            <a:lvl5pPr marL="2057400" indent="-228600">
              <a:defRPr kumimoji="1" sz="2400">
                <a:solidFill>
                  <a:schemeClr val="tx1"/>
                </a:solidFill>
                <a:latin typeface="Times New Roman" panose="02020603050405020304" pitchFamily="18" charset="0"/>
                <a:ea typeface="新細明體" panose="02020500000000000000" pitchFamily="18" charset="-120"/>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9pPr>
          </a:lstStyle>
          <a:p>
            <a:fld id="{5C0134B3-72AB-9447-AD78-DDCFBB211B6D}" type="slidenum">
              <a:rPr lang="en-US" altLang="en-TW" sz="1200" smtClean="0"/>
              <a:pPr/>
              <a:t>27</a:t>
            </a:fld>
            <a:endParaRPr lang="en-US" altLang="en-TW" sz="1200"/>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09" name="Slide Image Placeholder 1">
            <a:extLst>
              <a:ext uri="{FF2B5EF4-FFF2-40B4-BE49-F238E27FC236}">
                <a16:creationId xmlns:a16="http://schemas.microsoft.com/office/drawing/2014/main" id="{B7337EC8-EA45-3847-74B9-C188E5D899A7}"/>
              </a:ext>
            </a:extLst>
          </p:cNvPr>
          <p:cNvSpPr>
            <a:spLocks noGrp="1" noRot="1" noChangeAspect="1" noChangeArrowheads="1" noTextEdit="1"/>
          </p:cNvSpPr>
          <p:nvPr>
            <p:ph type="sldImg"/>
          </p:nvPr>
        </p:nvSpPr>
        <p:spPr>
          <a:ln/>
        </p:spPr>
      </p:sp>
      <p:sp>
        <p:nvSpPr>
          <p:cNvPr id="68610" name="Notes Placeholder 2">
            <a:extLst>
              <a:ext uri="{FF2B5EF4-FFF2-40B4-BE49-F238E27FC236}">
                <a16:creationId xmlns:a16="http://schemas.microsoft.com/office/drawing/2014/main" id="{76B4AF02-7002-D6A4-BE3D-9F4D820E254A}"/>
              </a:ext>
            </a:extLst>
          </p:cNvPr>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r>
              <a:rPr lang="en-US" altLang="en-US"/>
              <a:t>Andean Community: A 1969 agreement among Bolivia, Chile, Ecuador, Colombia, and Peru to establish a customs union.</a:t>
            </a:r>
          </a:p>
        </p:txBody>
      </p:sp>
      <p:sp>
        <p:nvSpPr>
          <p:cNvPr id="68611" name="Slide Number Placeholder 3">
            <a:extLst>
              <a:ext uri="{FF2B5EF4-FFF2-40B4-BE49-F238E27FC236}">
                <a16:creationId xmlns:a16="http://schemas.microsoft.com/office/drawing/2014/main" id="{A2EC82DA-D862-FF07-DA48-6104AAE01C11}"/>
              </a:ext>
            </a:extLst>
          </p:cNvPr>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sz="2400">
                <a:solidFill>
                  <a:schemeClr val="tx1"/>
                </a:solidFill>
                <a:latin typeface="Times New Roman" panose="02020603050405020304" pitchFamily="18" charset="0"/>
                <a:ea typeface="新細明體" panose="02020500000000000000" pitchFamily="18" charset="-120"/>
              </a:defRPr>
            </a:lvl1pPr>
            <a:lvl2pPr marL="742950" indent="-285750">
              <a:defRPr kumimoji="1" sz="2400">
                <a:solidFill>
                  <a:schemeClr val="tx1"/>
                </a:solidFill>
                <a:latin typeface="Times New Roman" panose="02020603050405020304" pitchFamily="18" charset="0"/>
                <a:ea typeface="新細明體" panose="02020500000000000000" pitchFamily="18" charset="-120"/>
              </a:defRPr>
            </a:lvl2pPr>
            <a:lvl3pPr marL="1143000" indent="-228600">
              <a:defRPr kumimoji="1" sz="2400">
                <a:solidFill>
                  <a:schemeClr val="tx1"/>
                </a:solidFill>
                <a:latin typeface="Times New Roman" panose="02020603050405020304" pitchFamily="18" charset="0"/>
                <a:ea typeface="新細明體" panose="02020500000000000000" pitchFamily="18" charset="-120"/>
              </a:defRPr>
            </a:lvl3pPr>
            <a:lvl4pPr marL="1600200" indent="-228600">
              <a:defRPr kumimoji="1" sz="2400">
                <a:solidFill>
                  <a:schemeClr val="tx1"/>
                </a:solidFill>
                <a:latin typeface="Times New Roman" panose="02020603050405020304" pitchFamily="18" charset="0"/>
                <a:ea typeface="新細明體" panose="02020500000000000000" pitchFamily="18" charset="-120"/>
              </a:defRPr>
            </a:lvl4pPr>
            <a:lvl5pPr marL="2057400" indent="-228600">
              <a:defRPr kumimoji="1" sz="2400">
                <a:solidFill>
                  <a:schemeClr val="tx1"/>
                </a:solidFill>
                <a:latin typeface="Times New Roman" panose="02020603050405020304" pitchFamily="18" charset="0"/>
                <a:ea typeface="新細明體" panose="02020500000000000000" pitchFamily="18" charset="-120"/>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9pPr>
          </a:lstStyle>
          <a:p>
            <a:fld id="{009BEE86-0CAD-2D48-AD5B-6B92F3739684}" type="slidenum">
              <a:rPr lang="en-US" altLang="en-TW" sz="1200" smtClean="0"/>
              <a:pPr/>
              <a:t>28</a:t>
            </a:fld>
            <a:endParaRPr lang="en-US" altLang="en-TW" sz="1200"/>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7" name="Slide Image Placeholder 1">
            <a:extLst>
              <a:ext uri="{FF2B5EF4-FFF2-40B4-BE49-F238E27FC236}">
                <a16:creationId xmlns:a16="http://schemas.microsoft.com/office/drawing/2014/main" id="{8336903C-3AA7-68F3-D029-1EF420B4407C}"/>
              </a:ext>
            </a:extLst>
          </p:cNvPr>
          <p:cNvSpPr>
            <a:spLocks noGrp="1" noRot="1" noChangeAspect="1" noChangeArrowheads="1" noTextEdit="1"/>
          </p:cNvSpPr>
          <p:nvPr>
            <p:ph type="sldImg"/>
          </p:nvPr>
        </p:nvSpPr>
        <p:spPr>
          <a:ln/>
        </p:spPr>
      </p:sp>
      <p:sp>
        <p:nvSpPr>
          <p:cNvPr id="70658" name="Notes Placeholder 2">
            <a:extLst>
              <a:ext uri="{FF2B5EF4-FFF2-40B4-BE49-F238E27FC236}">
                <a16:creationId xmlns:a16="http://schemas.microsoft.com/office/drawing/2014/main" id="{6FD5E793-58A8-7D8A-24BE-FE41028B3640}"/>
              </a:ext>
            </a:extLst>
          </p:cNvPr>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t>Mercosur: Pact among Argentina, Brazil, Paraguay, and Uruguay to establish a free trade area.</a:t>
            </a:r>
          </a:p>
          <a:p>
            <a:endParaRPr lang="en-US" altLang="en-US"/>
          </a:p>
          <a:p>
            <a:r>
              <a:rPr lang="en-US" altLang="en-US"/>
              <a:t>In 2010, the members of Mercosur did agree on a common customs code to avoid outside goods having to pay tariffs more than once, an important step toward achieving a full customs union. Since 2010, however, Mercosur has made little forward progress, and the jury is still out on whether it will become a fully functioning customs union.</a:t>
            </a:r>
          </a:p>
        </p:txBody>
      </p:sp>
      <p:sp>
        <p:nvSpPr>
          <p:cNvPr id="70659" name="Slide Number Placeholder 3">
            <a:extLst>
              <a:ext uri="{FF2B5EF4-FFF2-40B4-BE49-F238E27FC236}">
                <a16:creationId xmlns:a16="http://schemas.microsoft.com/office/drawing/2014/main" id="{76662F0F-2F6B-7E36-9BC6-2531F6BE23B1}"/>
              </a:ext>
            </a:extLst>
          </p:cNvPr>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sz="2400">
                <a:solidFill>
                  <a:schemeClr val="tx1"/>
                </a:solidFill>
                <a:latin typeface="Times New Roman" panose="02020603050405020304" pitchFamily="18" charset="0"/>
                <a:ea typeface="新細明體" panose="02020500000000000000" pitchFamily="18" charset="-120"/>
              </a:defRPr>
            </a:lvl1pPr>
            <a:lvl2pPr marL="742950" indent="-285750">
              <a:defRPr kumimoji="1" sz="2400">
                <a:solidFill>
                  <a:schemeClr val="tx1"/>
                </a:solidFill>
                <a:latin typeface="Times New Roman" panose="02020603050405020304" pitchFamily="18" charset="0"/>
                <a:ea typeface="新細明體" panose="02020500000000000000" pitchFamily="18" charset="-120"/>
              </a:defRPr>
            </a:lvl2pPr>
            <a:lvl3pPr marL="1143000" indent="-228600">
              <a:defRPr kumimoji="1" sz="2400">
                <a:solidFill>
                  <a:schemeClr val="tx1"/>
                </a:solidFill>
                <a:latin typeface="Times New Roman" panose="02020603050405020304" pitchFamily="18" charset="0"/>
                <a:ea typeface="新細明體" panose="02020500000000000000" pitchFamily="18" charset="-120"/>
              </a:defRPr>
            </a:lvl3pPr>
            <a:lvl4pPr marL="1600200" indent="-228600">
              <a:defRPr kumimoji="1" sz="2400">
                <a:solidFill>
                  <a:schemeClr val="tx1"/>
                </a:solidFill>
                <a:latin typeface="Times New Roman" panose="02020603050405020304" pitchFamily="18" charset="0"/>
                <a:ea typeface="新細明體" panose="02020500000000000000" pitchFamily="18" charset="-120"/>
              </a:defRPr>
            </a:lvl4pPr>
            <a:lvl5pPr marL="2057400" indent="-228600">
              <a:defRPr kumimoji="1" sz="2400">
                <a:solidFill>
                  <a:schemeClr val="tx1"/>
                </a:solidFill>
                <a:latin typeface="Times New Roman" panose="02020603050405020304" pitchFamily="18" charset="0"/>
                <a:ea typeface="新細明體" panose="02020500000000000000" pitchFamily="18" charset="-120"/>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9pPr>
          </a:lstStyle>
          <a:p>
            <a:fld id="{26633209-B32C-2341-B32D-F8F16B0F3BC9}" type="slidenum">
              <a:rPr lang="en-US" altLang="en-TW" sz="1200" smtClean="0"/>
              <a:pPr/>
              <a:t>29</a:t>
            </a:fld>
            <a:endParaRPr lang="en-US" altLang="en-TW" sz="120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Slide Image Placeholder 1">
            <a:extLst>
              <a:ext uri="{FF2B5EF4-FFF2-40B4-BE49-F238E27FC236}">
                <a16:creationId xmlns:a16="http://schemas.microsoft.com/office/drawing/2014/main" id="{0C404D39-22BC-99FC-B763-4A0FD63A9B01}"/>
              </a:ext>
            </a:extLst>
          </p:cNvPr>
          <p:cNvSpPr>
            <a:spLocks noGrp="1" noRot="1" noChangeAspect="1" noChangeArrowheads="1" noTextEdit="1"/>
          </p:cNvSpPr>
          <p:nvPr>
            <p:ph type="sldImg"/>
          </p:nvPr>
        </p:nvSpPr>
        <p:spPr>
          <a:ln/>
        </p:spPr>
      </p:sp>
      <p:sp>
        <p:nvSpPr>
          <p:cNvPr id="17410" name="Notes Placeholder 2">
            <a:extLst>
              <a:ext uri="{FF2B5EF4-FFF2-40B4-BE49-F238E27FC236}">
                <a16:creationId xmlns:a16="http://schemas.microsoft.com/office/drawing/2014/main" id="{7F5185B0-6A37-0096-5722-EDDFDD7A13F7}"/>
              </a:ext>
            </a:extLst>
          </p:cNvPr>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en-US" altLang="en-US">
              <a:cs typeface="Times New Roman" panose="02020603050405020304" pitchFamily="18" charset="0"/>
            </a:endParaRPr>
          </a:p>
        </p:txBody>
      </p:sp>
      <p:sp>
        <p:nvSpPr>
          <p:cNvPr id="17411" name="Slide Number Placeholder 3">
            <a:extLst>
              <a:ext uri="{FF2B5EF4-FFF2-40B4-BE49-F238E27FC236}">
                <a16:creationId xmlns:a16="http://schemas.microsoft.com/office/drawing/2014/main" id="{DB4F4CA6-7033-4CFD-8F69-1DDCE1AB2E32}"/>
              </a:ext>
            </a:extLst>
          </p:cNvPr>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sz="2400">
                <a:solidFill>
                  <a:schemeClr val="tx1"/>
                </a:solidFill>
                <a:latin typeface="Times New Roman" panose="02020603050405020304" pitchFamily="18" charset="0"/>
                <a:ea typeface="新細明體" panose="02020500000000000000" pitchFamily="18" charset="-120"/>
              </a:defRPr>
            </a:lvl1pPr>
            <a:lvl2pPr marL="742950" indent="-285750">
              <a:defRPr kumimoji="1" sz="2400">
                <a:solidFill>
                  <a:schemeClr val="tx1"/>
                </a:solidFill>
                <a:latin typeface="Times New Roman" panose="02020603050405020304" pitchFamily="18" charset="0"/>
                <a:ea typeface="新細明體" panose="02020500000000000000" pitchFamily="18" charset="-120"/>
              </a:defRPr>
            </a:lvl2pPr>
            <a:lvl3pPr marL="1143000" indent="-228600">
              <a:defRPr kumimoji="1" sz="2400">
                <a:solidFill>
                  <a:schemeClr val="tx1"/>
                </a:solidFill>
                <a:latin typeface="Times New Roman" panose="02020603050405020304" pitchFamily="18" charset="0"/>
                <a:ea typeface="新細明體" panose="02020500000000000000" pitchFamily="18" charset="-120"/>
              </a:defRPr>
            </a:lvl3pPr>
            <a:lvl4pPr marL="1600200" indent="-228600">
              <a:defRPr kumimoji="1" sz="2400">
                <a:solidFill>
                  <a:schemeClr val="tx1"/>
                </a:solidFill>
                <a:latin typeface="Times New Roman" panose="02020603050405020304" pitchFamily="18" charset="0"/>
                <a:ea typeface="新細明體" panose="02020500000000000000" pitchFamily="18" charset="-120"/>
              </a:defRPr>
            </a:lvl4pPr>
            <a:lvl5pPr marL="2057400" indent="-228600">
              <a:defRPr kumimoji="1" sz="2400">
                <a:solidFill>
                  <a:schemeClr val="tx1"/>
                </a:solidFill>
                <a:latin typeface="Times New Roman" panose="02020603050405020304" pitchFamily="18" charset="0"/>
                <a:ea typeface="新細明體" panose="02020500000000000000" pitchFamily="18" charset="-120"/>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9pPr>
          </a:lstStyle>
          <a:p>
            <a:fld id="{E8F5EF46-89EF-1348-B7F1-E775F0C9A00D}" type="slidenum">
              <a:rPr lang="en-US" altLang="en-TW" sz="1200" smtClean="0"/>
              <a:pPr/>
              <a:t>3</a:t>
            </a:fld>
            <a:endParaRPr lang="en-US" altLang="en-TW" sz="1200"/>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5" name="Slide Image Placeholder 1">
            <a:extLst>
              <a:ext uri="{FF2B5EF4-FFF2-40B4-BE49-F238E27FC236}">
                <a16:creationId xmlns:a16="http://schemas.microsoft.com/office/drawing/2014/main" id="{8FF9AF3D-D167-07F3-B2CF-2A49F6DC97BA}"/>
              </a:ext>
            </a:extLst>
          </p:cNvPr>
          <p:cNvSpPr>
            <a:spLocks noGrp="1" noRot="1" noChangeAspect="1" noChangeArrowheads="1" noTextEdit="1"/>
          </p:cNvSpPr>
          <p:nvPr>
            <p:ph type="sldImg"/>
          </p:nvPr>
        </p:nvSpPr>
        <p:spPr>
          <a:ln/>
        </p:spPr>
      </p:sp>
      <p:sp>
        <p:nvSpPr>
          <p:cNvPr id="72706" name="Notes Placeholder 2">
            <a:extLst>
              <a:ext uri="{FF2B5EF4-FFF2-40B4-BE49-F238E27FC236}">
                <a16:creationId xmlns:a16="http://schemas.microsoft.com/office/drawing/2014/main" id="{13C382F7-8866-4BFE-D7E2-F2C61A356420}"/>
              </a:ext>
            </a:extLst>
          </p:cNvPr>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r>
              <a:rPr lang="en-US" altLang="en-US"/>
              <a:t>ASEAN signed a free trade agreement with China that removes tariffs on 90 percent of traded goods. This went into effect January 1, 2010. Trade between China and ASEAN members more than tripled during the first decade of the twenty-first century, and this agreement should spur further growth.</a:t>
            </a:r>
          </a:p>
        </p:txBody>
      </p:sp>
      <p:sp>
        <p:nvSpPr>
          <p:cNvPr id="72707" name="Slide Number Placeholder 3">
            <a:extLst>
              <a:ext uri="{FF2B5EF4-FFF2-40B4-BE49-F238E27FC236}">
                <a16:creationId xmlns:a16="http://schemas.microsoft.com/office/drawing/2014/main" id="{54AB3F60-1C1B-EC06-C729-DEE5E065C41D}"/>
              </a:ext>
            </a:extLst>
          </p:cNvPr>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sz="2400">
                <a:solidFill>
                  <a:schemeClr val="tx1"/>
                </a:solidFill>
                <a:latin typeface="Times New Roman" panose="02020603050405020304" pitchFamily="18" charset="0"/>
                <a:ea typeface="新細明體" panose="02020500000000000000" pitchFamily="18" charset="-120"/>
              </a:defRPr>
            </a:lvl1pPr>
            <a:lvl2pPr marL="742950" indent="-285750">
              <a:defRPr kumimoji="1" sz="2400">
                <a:solidFill>
                  <a:schemeClr val="tx1"/>
                </a:solidFill>
                <a:latin typeface="Times New Roman" panose="02020603050405020304" pitchFamily="18" charset="0"/>
                <a:ea typeface="新細明體" panose="02020500000000000000" pitchFamily="18" charset="-120"/>
              </a:defRPr>
            </a:lvl2pPr>
            <a:lvl3pPr marL="1143000" indent="-228600">
              <a:defRPr kumimoji="1" sz="2400">
                <a:solidFill>
                  <a:schemeClr val="tx1"/>
                </a:solidFill>
                <a:latin typeface="Times New Roman" panose="02020603050405020304" pitchFamily="18" charset="0"/>
                <a:ea typeface="新細明體" panose="02020500000000000000" pitchFamily="18" charset="-120"/>
              </a:defRPr>
            </a:lvl3pPr>
            <a:lvl4pPr marL="1600200" indent="-228600">
              <a:defRPr kumimoji="1" sz="2400">
                <a:solidFill>
                  <a:schemeClr val="tx1"/>
                </a:solidFill>
                <a:latin typeface="Times New Roman" panose="02020603050405020304" pitchFamily="18" charset="0"/>
                <a:ea typeface="新細明體" panose="02020500000000000000" pitchFamily="18" charset="-120"/>
              </a:defRPr>
            </a:lvl4pPr>
            <a:lvl5pPr marL="2057400" indent="-228600">
              <a:defRPr kumimoji="1" sz="2400">
                <a:solidFill>
                  <a:schemeClr val="tx1"/>
                </a:solidFill>
                <a:latin typeface="Times New Roman" panose="02020603050405020304" pitchFamily="18" charset="0"/>
                <a:ea typeface="新細明體" panose="02020500000000000000" pitchFamily="18" charset="-120"/>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9pPr>
          </a:lstStyle>
          <a:p>
            <a:fld id="{61C5341E-3A11-374B-A9BD-4858101FDDCE}" type="slidenum">
              <a:rPr lang="en-US" altLang="en-TW" sz="1200" smtClean="0"/>
              <a:pPr/>
              <a:t>30</a:t>
            </a:fld>
            <a:endParaRPr lang="en-US" altLang="en-TW" sz="1200"/>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3" name="Slide Image Placeholder 1">
            <a:extLst>
              <a:ext uri="{FF2B5EF4-FFF2-40B4-BE49-F238E27FC236}">
                <a16:creationId xmlns:a16="http://schemas.microsoft.com/office/drawing/2014/main" id="{42E33539-8D43-9192-D3C3-29419A00D991}"/>
              </a:ext>
            </a:extLst>
          </p:cNvPr>
          <p:cNvSpPr>
            <a:spLocks noGrp="1" noRot="1" noChangeAspect="1" noChangeArrowheads="1" noTextEdit="1"/>
          </p:cNvSpPr>
          <p:nvPr>
            <p:ph type="sldImg"/>
          </p:nvPr>
        </p:nvSpPr>
        <p:spPr>
          <a:ln/>
        </p:spPr>
      </p:sp>
      <p:sp>
        <p:nvSpPr>
          <p:cNvPr id="74754" name="Notes Placeholder 2">
            <a:extLst>
              <a:ext uri="{FF2B5EF4-FFF2-40B4-BE49-F238E27FC236}">
                <a16:creationId xmlns:a16="http://schemas.microsoft.com/office/drawing/2014/main" id="{4BB2989C-9971-F4F8-8A43-714107374764}"/>
              </a:ext>
            </a:extLst>
          </p:cNvPr>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en-US" altLang="en-TW"/>
          </a:p>
        </p:txBody>
      </p:sp>
      <p:sp>
        <p:nvSpPr>
          <p:cNvPr id="74755" name="Slide Number Placeholder 3">
            <a:extLst>
              <a:ext uri="{FF2B5EF4-FFF2-40B4-BE49-F238E27FC236}">
                <a16:creationId xmlns:a16="http://schemas.microsoft.com/office/drawing/2014/main" id="{CBDCC36C-FC41-ED33-962B-5245586D707C}"/>
              </a:ext>
            </a:extLst>
          </p:cNvPr>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sz="2400">
                <a:solidFill>
                  <a:schemeClr val="tx1"/>
                </a:solidFill>
                <a:latin typeface="Times New Roman" panose="02020603050405020304" pitchFamily="18" charset="0"/>
                <a:ea typeface="新細明體" panose="02020500000000000000" pitchFamily="18" charset="-120"/>
              </a:defRPr>
            </a:lvl1pPr>
            <a:lvl2pPr marL="742950" indent="-285750">
              <a:defRPr kumimoji="1" sz="2400">
                <a:solidFill>
                  <a:schemeClr val="tx1"/>
                </a:solidFill>
                <a:latin typeface="Times New Roman" panose="02020603050405020304" pitchFamily="18" charset="0"/>
                <a:ea typeface="新細明體" panose="02020500000000000000" pitchFamily="18" charset="-120"/>
              </a:defRPr>
            </a:lvl2pPr>
            <a:lvl3pPr marL="1143000" indent="-228600">
              <a:defRPr kumimoji="1" sz="2400">
                <a:solidFill>
                  <a:schemeClr val="tx1"/>
                </a:solidFill>
                <a:latin typeface="Times New Roman" panose="02020603050405020304" pitchFamily="18" charset="0"/>
                <a:ea typeface="新細明體" panose="02020500000000000000" pitchFamily="18" charset="-120"/>
              </a:defRPr>
            </a:lvl3pPr>
            <a:lvl4pPr marL="1600200" indent="-228600">
              <a:defRPr kumimoji="1" sz="2400">
                <a:solidFill>
                  <a:schemeClr val="tx1"/>
                </a:solidFill>
                <a:latin typeface="Times New Roman" panose="02020603050405020304" pitchFamily="18" charset="0"/>
                <a:ea typeface="新細明體" panose="02020500000000000000" pitchFamily="18" charset="-120"/>
              </a:defRPr>
            </a:lvl4pPr>
            <a:lvl5pPr marL="2057400" indent="-228600">
              <a:defRPr kumimoji="1" sz="2400">
                <a:solidFill>
                  <a:schemeClr val="tx1"/>
                </a:solidFill>
                <a:latin typeface="Times New Roman" panose="02020603050405020304" pitchFamily="18" charset="0"/>
                <a:ea typeface="新細明體" panose="02020500000000000000" pitchFamily="18" charset="-120"/>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9pPr>
          </a:lstStyle>
          <a:p>
            <a:fld id="{603B9F64-8C19-5846-8DFB-C83BAD284388}" type="slidenum">
              <a:rPr lang="en-US" altLang="en-TW" sz="1200" smtClean="0"/>
              <a:pPr/>
              <a:t>31</a:t>
            </a:fld>
            <a:endParaRPr lang="en-US" altLang="en-TW" sz="1200"/>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1" name="Slide Image Placeholder 1">
            <a:extLst>
              <a:ext uri="{FF2B5EF4-FFF2-40B4-BE49-F238E27FC236}">
                <a16:creationId xmlns:a16="http://schemas.microsoft.com/office/drawing/2014/main" id="{1088F2CF-4502-872B-9BD9-9509CB1A5D07}"/>
              </a:ext>
            </a:extLst>
          </p:cNvPr>
          <p:cNvSpPr>
            <a:spLocks noGrp="1" noRot="1" noChangeAspect="1" noChangeArrowheads="1" noTextEdit="1"/>
          </p:cNvSpPr>
          <p:nvPr>
            <p:ph type="sldImg"/>
          </p:nvPr>
        </p:nvSpPr>
        <p:spPr>
          <a:ln/>
        </p:spPr>
      </p:sp>
      <p:sp>
        <p:nvSpPr>
          <p:cNvPr id="76802" name="Notes Placeholder 2">
            <a:extLst>
              <a:ext uri="{FF2B5EF4-FFF2-40B4-BE49-F238E27FC236}">
                <a16:creationId xmlns:a16="http://schemas.microsoft.com/office/drawing/2014/main" id="{0A5BBC34-E40D-066B-6C99-FE35C7EFE7F5}"/>
              </a:ext>
            </a:extLst>
          </p:cNvPr>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r>
              <a:rPr lang="en-US" altLang="en-US"/>
              <a:t>Following the American exit from the TPP, two things happened. First, the remaining 11 TPP members decided to press ahead with a revamped deal. Renamed the Comprehensive and Progressive Trans-Pacific Partnership (CPTPP)—or TPP for short—the deal signed in Chile on March 8, 2018, will significantly lower tariffs and other trade barriers between the 11 nations. The revised agreement, which still excludes China, covers 500 million people in nations that produce more than 13 percent of global gross domestic product.</a:t>
            </a:r>
          </a:p>
        </p:txBody>
      </p:sp>
      <p:sp>
        <p:nvSpPr>
          <p:cNvPr id="76803" name="Slide Number Placeholder 3">
            <a:extLst>
              <a:ext uri="{FF2B5EF4-FFF2-40B4-BE49-F238E27FC236}">
                <a16:creationId xmlns:a16="http://schemas.microsoft.com/office/drawing/2014/main" id="{A10FD7DB-8618-B77A-B368-F18C400915DF}"/>
              </a:ext>
            </a:extLst>
          </p:cNvPr>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sz="2400">
                <a:solidFill>
                  <a:schemeClr val="tx1"/>
                </a:solidFill>
                <a:latin typeface="Times New Roman" panose="02020603050405020304" pitchFamily="18" charset="0"/>
                <a:ea typeface="新細明體" panose="02020500000000000000" pitchFamily="18" charset="-120"/>
              </a:defRPr>
            </a:lvl1pPr>
            <a:lvl2pPr marL="742950" indent="-285750">
              <a:defRPr kumimoji="1" sz="2400">
                <a:solidFill>
                  <a:schemeClr val="tx1"/>
                </a:solidFill>
                <a:latin typeface="Times New Roman" panose="02020603050405020304" pitchFamily="18" charset="0"/>
                <a:ea typeface="新細明體" panose="02020500000000000000" pitchFamily="18" charset="-120"/>
              </a:defRPr>
            </a:lvl2pPr>
            <a:lvl3pPr marL="1143000" indent="-228600">
              <a:defRPr kumimoji="1" sz="2400">
                <a:solidFill>
                  <a:schemeClr val="tx1"/>
                </a:solidFill>
                <a:latin typeface="Times New Roman" panose="02020603050405020304" pitchFamily="18" charset="0"/>
                <a:ea typeface="新細明體" panose="02020500000000000000" pitchFamily="18" charset="-120"/>
              </a:defRPr>
            </a:lvl3pPr>
            <a:lvl4pPr marL="1600200" indent="-228600">
              <a:defRPr kumimoji="1" sz="2400">
                <a:solidFill>
                  <a:schemeClr val="tx1"/>
                </a:solidFill>
                <a:latin typeface="Times New Roman" panose="02020603050405020304" pitchFamily="18" charset="0"/>
                <a:ea typeface="新細明體" panose="02020500000000000000" pitchFamily="18" charset="-120"/>
              </a:defRPr>
            </a:lvl4pPr>
            <a:lvl5pPr marL="2057400" indent="-228600">
              <a:defRPr kumimoji="1" sz="2400">
                <a:solidFill>
                  <a:schemeClr val="tx1"/>
                </a:solidFill>
                <a:latin typeface="Times New Roman" panose="02020603050405020304" pitchFamily="18" charset="0"/>
                <a:ea typeface="新細明體" panose="02020500000000000000" pitchFamily="18" charset="-120"/>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9pPr>
          </a:lstStyle>
          <a:p>
            <a:fld id="{67CE0671-71CB-8D4F-B513-6CF608A3B812}" type="slidenum">
              <a:rPr lang="en-US" altLang="en-TW" sz="1200" smtClean="0"/>
              <a:pPr/>
              <a:t>32</a:t>
            </a:fld>
            <a:endParaRPr lang="en-US" altLang="en-TW" sz="1200"/>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49" name="Slide Image Placeholder 1">
            <a:extLst>
              <a:ext uri="{FF2B5EF4-FFF2-40B4-BE49-F238E27FC236}">
                <a16:creationId xmlns:a16="http://schemas.microsoft.com/office/drawing/2014/main" id="{E350F8BD-7F30-9B27-615E-173DDA2E09F3}"/>
              </a:ext>
            </a:extLst>
          </p:cNvPr>
          <p:cNvSpPr>
            <a:spLocks noGrp="1" noRot="1" noChangeAspect="1" noChangeArrowheads="1" noTextEdit="1"/>
          </p:cNvSpPr>
          <p:nvPr>
            <p:ph type="sldImg"/>
          </p:nvPr>
        </p:nvSpPr>
        <p:spPr>
          <a:ln/>
        </p:spPr>
      </p:sp>
      <p:sp>
        <p:nvSpPr>
          <p:cNvPr id="78850" name="Notes Placeholder 2">
            <a:extLst>
              <a:ext uri="{FF2B5EF4-FFF2-40B4-BE49-F238E27FC236}">
                <a16:creationId xmlns:a16="http://schemas.microsoft.com/office/drawing/2014/main" id="{AC4D446E-E1F7-5898-9D0A-328F0BF804C2}"/>
              </a:ext>
            </a:extLst>
          </p:cNvPr>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r>
              <a:rPr lang="en-US" altLang="en-US"/>
              <a:t>LO 9-5 </a:t>
            </a:r>
            <a:r>
              <a:rPr lang="en-US" altLang="en-TW"/>
              <a:t>Understand the implications for management practice that are inherent in regional economic integration agreements.</a:t>
            </a:r>
            <a:endParaRPr lang="en-US" altLang="en-US"/>
          </a:p>
        </p:txBody>
      </p:sp>
      <p:sp>
        <p:nvSpPr>
          <p:cNvPr id="78851" name="Slide Number Placeholder 3">
            <a:extLst>
              <a:ext uri="{FF2B5EF4-FFF2-40B4-BE49-F238E27FC236}">
                <a16:creationId xmlns:a16="http://schemas.microsoft.com/office/drawing/2014/main" id="{2D7FE2F2-07C7-E29C-093A-B2DC6AFAA205}"/>
              </a:ext>
            </a:extLst>
          </p:cNvPr>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sz="2400">
                <a:solidFill>
                  <a:schemeClr val="tx1"/>
                </a:solidFill>
                <a:latin typeface="Times New Roman" panose="02020603050405020304" pitchFamily="18" charset="0"/>
                <a:ea typeface="新細明體" panose="02020500000000000000" pitchFamily="18" charset="-120"/>
              </a:defRPr>
            </a:lvl1pPr>
            <a:lvl2pPr marL="742950" indent="-285750">
              <a:defRPr kumimoji="1" sz="2400">
                <a:solidFill>
                  <a:schemeClr val="tx1"/>
                </a:solidFill>
                <a:latin typeface="Times New Roman" panose="02020603050405020304" pitchFamily="18" charset="0"/>
                <a:ea typeface="新細明體" panose="02020500000000000000" pitchFamily="18" charset="-120"/>
              </a:defRPr>
            </a:lvl2pPr>
            <a:lvl3pPr marL="1143000" indent="-228600">
              <a:defRPr kumimoji="1" sz="2400">
                <a:solidFill>
                  <a:schemeClr val="tx1"/>
                </a:solidFill>
                <a:latin typeface="Times New Roman" panose="02020603050405020304" pitchFamily="18" charset="0"/>
                <a:ea typeface="新細明體" panose="02020500000000000000" pitchFamily="18" charset="-120"/>
              </a:defRPr>
            </a:lvl3pPr>
            <a:lvl4pPr marL="1600200" indent="-228600">
              <a:defRPr kumimoji="1" sz="2400">
                <a:solidFill>
                  <a:schemeClr val="tx1"/>
                </a:solidFill>
                <a:latin typeface="Times New Roman" panose="02020603050405020304" pitchFamily="18" charset="0"/>
                <a:ea typeface="新細明體" panose="02020500000000000000" pitchFamily="18" charset="-120"/>
              </a:defRPr>
            </a:lvl4pPr>
            <a:lvl5pPr marL="2057400" indent="-228600">
              <a:defRPr kumimoji="1" sz="2400">
                <a:solidFill>
                  <a:schemeClr val="tx1"/>
                </a:solidFill>
                <a:latin typeface="Times New Roman" panose="02020603050405020304" pitchFamily="18" charset="0"/>
                <a:ea typeface="新細明體" panose="02020500000000000000" pitchFamily="18" charset="-120"/>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9pPr>
          </a:lstStyle>
          <a:p>
            <a:fld id="{E78978F4-48AA-B347-8C2E-521AA94CAD82}" type="slidenum">
              <a:rPr lang="en-US" altLang="en-TW" sz="1200" smtClean="0"/>
              <a:pPr/>
              <a:t>33</a:t>
            </a:fld>
            <a:endParaRPr lang="en-US" altLang="en-TW" sz="1200"/>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7" name="Slide Image Placeholder 1">
            <a:extLst>
              <a:ext uri="{FF2B5EF4-FFF2-40B4-BE49-F238E27FC236}">
                <a16:creationId xmlns:a16="http://schemas.microsoft.com/office/drawing/2014/main" id="{F3F380EA-E0BA-D833-8915-601026B73E17}"/>
              </a:ext>
            </a:extLst>
          </p:cNvPr>
          <p:cNvSpPr>
            <a:spLocks noGrp="1" noRot="1" noChangeAspect="1" noChangeArrowheads="1" noTextEdit="1"/>
          </p:cNvSpPr>
          <p:nvPr>
            <p:ph type="sldImg"/>
          </p:nvPr>
        </p:nvSpPr>
        <p:spPr>
          <a:ln/>
        </p:spPr>
      </p:sp>
      <p:sp>
        <p:nvSpPr>
          <p:cNvPr id="80898" name="Notes Placeholder 2">
            <a:extLst>
              <a:ext uri="{FF2B5EF4-FFF2-40B4-BE49-F238E27FC236}">
                <a16:creationId xmlns:a16="http://schemas.microsoft.com/office/drawing/2014/main" id="{639FE130-C536-DEFF-CFD4-9133C140A369}"/>
              </a:ext>
            </a:extLst>
          </p:cNvPr>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t>The emerging role of the European Commission in competition policy suggests the EU is increasingly willing and able to intervene and impose conditions on companies proposing mergers and acquisitions. This is a threat insofar as it limits the ability of firms to pursue the corporate strategy of their choice.</a:t>
            </a:r>
          </a:p>
          <a:p>
            <a:endParaRPr lang="en-US" altLang="en-US"/>
          </a:p>
          <a:p>
            <a:r>
              <a:rPr lang="en-US" altLang="en-US"/>
              <a:t>If the EU and NAFTA/UMSCA are diminished, some of the gains from trade will be lost, and many of the benefits that businesses enjoyed will disappear as well.</a:t>
            </a:r>
          </a:p>
        </p:txBody>
      </p:sp>
      <p:sp>
        <p:nvSpPr>
          <p:cNvPr id="80899" name="Slide Number Placeholder 3">
            <a:extLst>
              <a:ext uri="{FF2B5EF4-FFF2-40B4-BE49-F238E27FC236}">
                <a16:creationId xmlns:a16="http://schemas.microsoft.com/office/drawing/2014/main" id="{5FE0C1B7-FF34-7B2C-BEE6-21F9396E83F8}"/>
              </a:ext>
            </a:extLst>
          </p:cNvPr>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sz="2400">
                <a:solidFill>
                  <a:schemeClr val="tx1"/>
                </a:solidFill>
                <a:latin typeface="Times New Roman" panose="02020603050405020304" pitchFamily="18" charset="0"/>
                <a:ea typeface="新細明體" panose="02020500000000000000" pitchFamily="18" charset="-120"/>
              </a:defRPr>
            </a:lvl1pPr>
            <a:lvl2pPr marL="742950" indent="-285750">
              <a:defRPr kumimoji="1" sz="2400">
                <a:solidFill>
                  <a:schemeClr val="tx1"/>
                </a:solidFill>
                <a:latin typeface="Times New Roman" panose="02020603050405020304" pitchFamily="18" charset="0"/>
                <a:ea typeface="新細明體" panose="02020500000000000000" pitchFamily="18" charset="-120"/>
              </a:defRPr>
            </a:lvl2pPr>
            <a:lvl3pPr marL="1143000" indent="-228600">
              <a:defRPr kumimoji="1" sz="2400">
                <a:solidFill>
                  <a:schemeClr val="tx1"/>
                </a:solidFill>
                <a:latin typeface="Times New Roman" panose="02020603050405020304" pitchFamily="18" charset="0"/>
                <a:ea typeface="新細明體" panose="02020500000000000000" pitchFamily="18" charset="-120"/>
              </a:defRPr>
            </a:lvl3pPr>
            <a:lvl4pPr marL="1600200" indent="-228600">
              <a:defRPr kumimoji="1" sz="2400">
                <a:solidFill>
                  <a:schemeClr val="tx1"/>
                </a:solidFill>
                <a:latin typeface="Times New Roman" panose="02020603050405020304" pitchFamily="18" charset="0"/>
                <a:ea typeface="新細明體" panose="02020500000000000000" pitchFamily="18" charset="-120"/>
              </a:defRPr>
            </a:lvl4pPr>
            <a:lvl5pPr marL="2057400" indent="-228600">
              <a:defRPr kumimoji="1" sz="2400">
                <a:solidFill>
                  <a:schemeClr val="tx1"/>
                </a:solidFill>
                <a:latin typeface="Times New Roman" panose="02020603050405020304" pitchFamily="18" charset="0"/>
                <a:ea typeface="新細明體" panose="02020500000000000000" pitchFamily="18" charset="-120"/>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9pPr>
          </a:lstStyle>
          <a:p>
            <a:fld id="{72401E6E-3B7D-B342-9710-372AB3B68D9D}" type="slidenum">
              <a:rPr lang="en-US" altLang="en-TW" sz="1200" smtClean="0"/>
              <a:pPr/>
              <a:t>34</a:t>
            </a:fld>
            <a:endParaRPr lang="en-US" altLang="en-TW" sz="120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Slide Image Placeholder 1">
            <a:extLst>
              <a:ext uri="{FF2B5EF4-FFF2-40B4-BE49-F238E27FC236}">
                <a16:creationId xmlns:a16="http://schemas.microsoft.com/office/drawing/2014/main" id="{C329AA56-CE60-3F02-07D4-15A1E63E22AC}"/>
              </a:ext>
            </a:extLst>
          </p:cNvPr>
          <p:cNvSpPr>
            <a:spLocks noGrp="1" noRot="1" noChangeAspect="1" noChangeArrowheads="1" noTextEdit="1"/>
          </p:cNvSpPr>
          <p:nvPr>
            <p:ph type="sldImg"/>
          </p:nvPr>
        </p:nvSpPr>
        <p:spPr>
          <a:ln/>
        </p:spPr>
      </p:sp>
      <p:sp>
        <p:nvSpPr>
          <p:cNvPr id="19458" name="Notes Placeholder 2">
            <a:extLst>
              <a:ext uri="{FF2B5EF4-FFF2-40B4-BE49-F238E27FC236}">
                <a16:creationId xmlns:a16="http://schemas.microsoft.com/office/drawing/2014/main" id="{283A4A2E-4C7F-A04D-4233-645568909157}"/>
              </a:ext>
            </a:extLst>
          </p:cNvPr>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lvl="1"/>
            <a:r>
              <a:rPr lang="en-US" altLang="en-US"/>
              <a:t>LO 9-1 </a:t>
            </a:r>
            <a:r>
              <a:rPr lang="en-US" altLang="en-TW"/>
              <a:t>Describe the different levels of regional economic integration.</a:t>
            </a:r>
          </a:p>
          <a:p>
            <a:pPr marL="0" lvl="1"/>
            <a:endParaRPr lang="en-US" altLang="en-US"/>
          </a:p>
          <a:p>
            <a:pPr marL="0" lvl="1"/>
            <a:r>
              <a:rPr lang="en-US" altLang="en-US"/>
              <a:t>The most enduring free trade area in the world is the European Free Trade Association (EFTA). Established in January 1960, the EFTA currently joins four countries—Norway, Iceland, Liechtenstein, and Switzerland—down from seven in 1995 (three EFTA members—Austria, Finland, and Sweden—joined the EU on January 1, 1996). The EFTA was founded by those western European countries that initially decided not to be part of the European Community (the forerunner of the EU).</a:t>
            </a:r>
          </a:p>
        </p:txBody>
      </p:sp>
      <p:sp>
        <p:nvSpPr>
          <p:cNvPr id="19459" name="Slide Number Placeholder 3">
            <a:extLst>
              <a:ext uri="{FF2B5EF4-FFF2-40B4-BE49-F238E27FC236}">
                <a16:creationId xmlns:a16="http://schemas.microsoft.com/office/drawing/2014/main" id="{E9912AB2-09C1-E3FA-B02B-E6304C36CB80}"/>
              </a:ext>
            </a:extLst>
          </p:cNvPr>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sz="2400">
                <a:solidFill>
                  <a:schemeClr val="tx1"/>
                </a:solidFill>
                <a:latin typeface="Times New Roman" panose="02020603050405020304" pitchFamily="18" charset="0"/>
                <a:ea typeface="新細明體" panose="02020500000000000000" pitchFamily="18" charset="-120"/>
              </a:defRPr>
            </a:lvl1pPr>
            <a:lvl2pPr marL="742950" indent="-285750">
              <a:defRPr kumimoji="1" sz="2400">
                <a:solidFill>
                  <a:schemeClr val="tx1"/>
                </a:solidFill>
                <a:latin typeface="Times New Roman" panose="02020603050405020304" pitchFamily="18" charset="0"/>
                <a:ea typeface="新細明體" panose="02020500000000000000" pitchFamily="18" charset="-120"/>
              </a:defRPr>
            </a:lvl2pPr>
            <a:lvl3pPr marL="1143000" indent="-228600">
              <a:defRPr kumimoji="1" sz="2400">
                <a:solidFill>
                  <a:schemeClr val="tx1"/>
                </a:solidFill>
                <a:latin typeface="Times New Roman" panose="02020603050405020304" pitchFamily="18" charset="0"/>
                <a:ea typeface="新細明體" panose="02020500000000000000" pitchFamily="18" charset="-120"/>
              </a:defRPr>
            </a:lvl3pPr>
            <a:lvl4pPr marL="1600200" indent="-228600">
              <a:defRPr kumimoji="1" sz="2400">
                <a:solidFill>
                  <a:schemeClr val="tx1"/>
                </a:solidFill>
                <a:latin typeface="Times New Roman" panose="02020603050405020304" pitchFamily="18" charset="0"/>
                <a:ea typeface="新細明體" panose="02020500000000000000" pitchFamily="18" charset="-120"/>
              </a:defRPr>
            </a:lvl4pPr>
            <a:lvl5pPr marL="2057400" indent="-228600">
              <a:defRPr kumimoji="1" sz="2400">
                <a:solidFill>
                  <a:schemeClr val="tx1"/>
                </a:solidFill>
                <a:latin typeface="Times New Roman" panose="02020603050405020304" pitchFamily="18" charset="0"/>
                <a:ea typeface="新細明體" panose="02020500000000000000" pitchFamily="18" charset="-120"/>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9pPr>
          </a:lstStyle>
          <a:p>
            <a:fld id="{D492B62B-92EA-714D-B8B9-283CE10BFACD}" type="slidenum">
              <a:rPr lang="en-US" altLang="en-TW" sz="1200" smtClean="0"/>
              <a:pPr/>
              <a:t>4</a:t>
            </a:fld>
            <a:endParaRPr lang="en-US" altLang="en-TW" sz="120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Slide Image Placeholder 1">
            <a:extLst>
              <a:ext uri="{FF2B5EF4-FFF2-40B4-BE49-F238E27FC236}">
                <a16:creationId xmlns:a16="http://schemas.microsoft.com/office/drawing/2014/main" id="{1F738C1E-535C-62E8-DFB1-2BEAE856427B}"/>
              </a:ext>
            </a:extLst>
          </p:cNvPr>
          <p:cNvSpPr>
            <a:spLocks noGrp="1" noRot="1" noChangeAspect="1" noChangeArrowheads="1" noTextEdit="1"/>
          </p:cNvSpPr>
          <p:nvPr>
            <p:ph type="sldImg"/>
          </p:nvPr>
        </p:nvSpPr>
        <p:spPr>
          <a:ln/>
        </p:spPr>
      </p:sp>
      <p:sp>
        <p:nvSpPr>
          <p:cNvPr id="21506" name="Notes Placeholder 2">
            <a:extLst>
              <a:ext uri="{FF2B5EF4-FFF2-40B4-BE49-F238E27FC236}">
                <a16:creationId xmlns:a16="http://schemas.microsoft.com/office/drawing/2014/main" id="{D09BA632-F835-2E85-84FA-C5A78E9582CC}"/>
              </a:ext>
            </a:extLst>
          </p:cNvPr>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TW"/>
              <a:t>The current version of the Andean Community (formerly known as the Andean Pact) is a free trade area that includes Bolivia, Colombia, Ecuador, and Peru, and that aspires to be a customs union, but that so far has been imperfectly implemented. The Andean Community established free trade among member countries, and in theory imposes a common tariff of 5 to 20 percent on products imported from outside.</a:t>
            </a:r>
          </a:p>
        </p:txBody>
      </p:sp>
      <p:sp>
        <p:nvSpPr>
          <p:cNvPr id="21507" name="Slide Number Placeholder 3">
            <a:extLst>
              <a:ext uri="{FF2B5EF4-FFF2-40B4-BE49-F238E27FC236}">
                <a16:creationId xmlns:a16="http://schemas.microsoft.com/office/drawing/2014/main" id="{D8B25593-807B-BA53-0BEE-19AB1CBD2627}"/>
              </a:ext>
            </a:extLst>
          </p:cNvPr>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sz="2400">
                <a:solidFill>
                  <a:schemeClr val="tx1"/>
                </a:solidFill>
                <a:latin typeface="Times New Roman" panose="02020603050405020304" pitchFamily="18" charset="0"/>
                <a:ea typeface="新細明體" panose="02020500000000000000" pitchFamily="18" charset="-120"/>
              </a:defRPr>
            </a:lvl1pPr>
            <a:lvl2pPr marL="742950" indent="-285750">
              <a:defRPr kumimoji="1" sz="2400">
                <a:solidFill>
                  <a:schemeClr val="tx1"/>
                </a:solidFill>
                <a:latin typeface="Times New Roman" panose="02020603050405020304" pitchFamily="18" charset="0"/>
                <a:ea typeface="新細明體" panose="02020500000000000000" pitchFamily="18" charset="-120"/>
              </a:defRPr>
            </a:lvl2pPr>
            <a:lvl3pPr marL="1143000" indent="-228600">
              <a:defRPr kumimoji="1" sz="2400">
                <a:solidFill>
                  <a:schemeClr val="tx1"/>
                </a:solidFill>
                <a:latin typeface="Times New Roman" panose="02020603050405020304" pitchFamily="18" charset="0"/>
                <a:ea typeface="新細明體" panose="02020500000000000000" pitchFamily="18" charset="-120"/>
              </a:defRPr>
            </a:lvl3pPr>
            <a:lvl4pPr marL="1600200" indent="-228600">
              <a:defRPr kumimoji="1" sz="2400">
                <a:solidFill>
                  <a:schemeClr val="tx1"/>
                </a:solidFill>
                <a:latin typeface="Times New Roman" panose="02020603050405020304" pitchFamily="18" charset="0"/>
                <a:ea typeface="新細明體" panose="02020500000000000000" pitchFamily="18" charset="-120"/>
              </a:defRPr>
            </a:lvl4pPr>
            <a:lvl5pPr marL="2057400" indent="-228600">
              <a:defRPr kumimoji="1" sz="2400">
                <a:solidFill>
                  <a:schemeClr val="tx1"/>
                </a:solidFill>
                <a:latin typeface="Times New Roman" panose="02020603050405020304" pitchFamily="18" charset="0"/>
                <a:ea typeface="新細明體" panose="02020500000000000000" pitchFamily="18" charset="-120"/>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9pPr>
          </a:lstStyle>
          <a:p>
            <a:fld id="{2644FD13-2176-7142-9BDA-F433B48F1C2E}" type="slidenum">
              <a:rPr lang="en-US" altLang="en-TW" sz="1200" smtClean="0"/>
              <a:pPr/>
              <a:t>5</a:t>
            </a:fld>
            <a:endParaRPr lang="en-US" altLang="en-TW" sz="120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Slide Image Placeholder 1">
            <a:extLst>
              <a:ext uri="{FF2B5EF4-FFF2-40B4-BE49-F238E27FC236}">
                <a16:creationId xmlns:a16="http://schemas.microsoft.com/office/drawing/2014/main" id="{1B890E1E-3328-0102-20ED-E822E6EEA434}"/>
              </a:ext>
            </a:extLst>
          </p:cNvPr>
          <p:cNvSpPr>
            <a:spLocks noGrp="1" noRot="1" noChangeAspect="1" noChangeArrowheads="1" noTextEdit="1"/>
          </p:cNvSpPr>
          <p:nvPr>
            <p:ph type="sldImg"/>
          </p:nvPr>
        </p:nvSpPr>
        <p:spPr>
          <a:ln/>
        </p:spPr>
      </p:sp>
      <p:sp>
        <p:nvSpPr>
          <p:cNvPr id="23554" name="Notes Placeholder 2">
            <a:extLst>
              <a:ext uri="{FF2B5EF4-FFF2-40B4-BE49-F238E27FC236}">
                <a16:creationId xmlns:a16="http://schemas.microsoft.com/office/drawing/2014/main" id="{846C5DFF-EEDF-253B-CCC3-25E6104BED4E}"/>
              </a:ext>
            </a:extLst>
          </p:cNvPr>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r>
              <a:rPr lang="en-US" altLang="en-US"/>
              <a:t>Venezuela was accepted as a full member of Mercosur, but then was indefinitely suspended from the group in December 2016 due to its undemocratic policies.</a:t>
            </a:r>
          </a:p>
        </p:txBody>
      </p:sp>
      <p:sp>
        <p:nvSpPr>
          <p:cNvPr id="23555" name="Slide Number Placeholder 3">
            <a:extLst>
              <a:ext uri="{FF2B5EF4-FFF2-40B4-BE49-F238E27FC236}">
                <a16:creationId xmlns:a16="http://schemas.microsoft.com/office/drawing/2014/main" id="{0F7ACF47-13D6-9F56-1389-FA71BF722B7A}"/>
              </a:ext>
            </a:extLst>
          </p:cNvPr>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sz="2400">
                <a:solidFill>
                  <a:schemeClr val="tx1"/>
                </a:solidFill>
                <a:latin typeface="Times New Roman" panose="02020603050405020304" pitchFamily="18" charset="0"/>
                <a:ea typeface="新細明體" panose="02020500000000000000" pitchFamily="18" charset="-120"/>
              </a:defRPr>
            </a:lvl1pPr>
            <a:lvl2pPr marL="742950" indent="-285750">
              <a:defRPr kumimoji="1" sz="2400">
                <a:solidFill>
                  <a:schemeClr val="tx1"/>
                </a:solidFill>
                <a:latin typeface="Times New Roman" panose="02020603050405020304" pitchFamily="18" charset="0"/>
                <a:ea typeface="新細明體" panose="02020500000000000000" pitchFamily="18" charset="-120"/>
              </a:defRPr>
            </a:lvl2pPr>
            <a:lvl3pPr marL="1143000" indent="-228600">
              <a:defRPr kumimoji="1" sz="2400">
                <a:solidFill>
                  <a:schemeClr val="tx1"/>
                </a:solidFill>
                <a:latin typeface="Times New Roman" panose="02020603050405020304" pitchFamily="18" charset="0"/>
                <a:ea typeface="新細明體" panose="02020500000000000000" pitchFamily="18" charset="-120"/>
              </a:defRPr>
            </a:lvl3pPr>
            <a:lvl4pPr marL="1600200" indent="-228600">
              <a:defRPr kumimoji="1" sz="2400">
                <a:solidFill>
                  <a:schemeClr val="tx1"/>
                </a:solidFill>
                <a:latin typeface="Times New Roman" panose="02020603050405020304" pitchFamily="18" charset="0"/>
                <a:ea typeface="新細明體" panose="02020500000000000000" pitchFamily="18" charset="-120"/>
              </a:defRPr>
            </a:lvl4pPr>
            <a:lvl5pPr marL="2057400" indent="-228600">
              <a:defRPr kumimoji="1" sz="2400">
                <a:solidFill>
                  <a:schemeClr val="tx1"/>
                </a:solidFill>
                <a:latin typeface="Times New Roman" panose="02020603050405020304" pitchFamily="18" charset="0"/>
                <a:ea typeface="新細明體" panose="02020500000000000000" pitchFamily="18" charset="-120"/>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9pPr>
          </a:lstStyle>
          <a:p>
            <a:fld id="{095B8FFA-8FEC-654C-9427-A0453B298658}" type="slidenum">
              <a:rPr lang="en-US" altLang="en-TW" sz="1200" smtClean="0"/>
              <a:pPr/>
              <a:t>6</a:t>
            </a:fld>
            <a:endParaRPr lang="en-US" altLang="en-TW" sz="120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Slide Image Placeholder 1">
            <a:extLst>
              <a:ext uri="{FF2B5EF4-FFF2-40B4-BE49-F238E27FC236}">
                <a16:creationId xmlns:a16="http://schemas.microsoft.com/office/drawing/2014/main" id="{55F65B29-6866-6653-0914-8DEB6834BB09}"/>
              </a:ext>
            </a:extLst>
          </p:cNvPr>
          <p:cNvSpPr>
            <a:spLocks noGrp="1" noRot="1" noChangeAspect="1" noChangeArrowheads="1" noTextEdit="1"/>
          </p:cNvSpPr>
          <p:nvPr>
            <p:ph type="sldImg"/>
          </p:nvPr>
        </p:nvSpPr>
        <p:spPr>
          <a:ln/>
        </p:spPr>
      </p:sp>
      <p:sp>
        <p:nvSpPr>
          <p:cNvPr id="25602" name="Notes Placeholder 2">
            <a:extLst>
              <a:ext uri="{FF2B5EF4-FFF2-40B4-BE49-F238E27FC236}">
                <a16:creationId xmlns:a16="http://schemas.microsoft.com/office/drawing/2014/main" id="{5BA9C3C9-9CC2-F27E-15E6-05EEFAB8D18C}"/>
              </a:ext>
            </a:extLst>
          </p:cNvPr>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r>
              <a:rPr lang="en-US" altLang="en-TW"/>
              <a:t>The EU is an economic union, although an imperfect one because not all members of the EU have adopted the euro, the currency of the EU; differences in tax rates and regulations across countries still remain; and some markets, such as the market for energy, are still not fully deregulated.</a:t>
            </a:r>
          </a:p>
        </p:txBody>
      </p:sp>
      <p:sp>
        <p:nvSpPr>
          <p:cNvPr id="25603" name="Slide Number Placeholder 3">
            <a:extLst>
              <a:ext uri="{FF2B5EF4-FFF2-40B4-BE49-F238E27FC236}">
                <a16:creationId xmlns:a16="http://schemas.microsoft.com/office/drawing/2014/main" id="{CA057C85-E88B-5619-8F1A-DBE7DF8ADBC8}"/>
              </a:ext>
            </a:extLst>
          </p:cNvPr>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sz="2400">
                <a:solidFill>
                  <a:schemeClr val="tx1"/>
                </a:solidFill>
                <a:latin typeface="Times New Roman" panose="02020603050405020304" pitchFamily="18" charset="0"/>
                <a:ea typeface="新細明體" panose="02020500000000000000" pitchFamily="18" charset="-120"/>
              </a:defRPr>
            </a:lvl1pPr>
            <a:lvl2pPr marL="742950" indent="-285750">
              <a:defRPr kumimoji="1" sz="2400">
                <a:solidFill>
                  <a:schemeClr val="tx1"/>
                </a:solidFill>
                <a:latin typeface="Times New Roman" panose="02020603050405020304" pitchFamily="18" charset="0"/>
                <a:ea typeface="新細明體" panose="02020500000000000000" pitchFamily="18" charset="-120"/>
              </a:defRPr>
            </a:lvl2pPr>
            <a:lvl3pPr marL="1143000" indent="-228600">
              <a:defRPr kumimoji="1" sz="2400">
                <a:solidFill>
                  <a:schemeClr val="tx1"/>
                </a:solidFill>
                <a:latin typeface="Times New Roman" panose="02020603050405020304" pitchFamily="18" charset="0"/>
                <a:ea typeface="新細明體" panose="02020500000000000000" pitchFamily="18" charset="-120"/>
              </a:defRPr>
            </a:lvl3pPr>
            <a:lvl4pPr marL="1600200" indent="-228600">
              <a:defRPr kumimoji="1" sz="2400">
                <a:solidFill>
                  <a:schemeClr val="tx1"/>
                </a:solidFill>
                <a:latin typeface="Times New Roman" panose="02020603050405020304" pitchFamily="18" charset="0"/>
                <a:ea typeface="新細明體" panose="02020500000000000000" pitchFamily="18" charset="-120"/>
              </a:defRPr>
            </a:lvl4pPr>
            <a:lvl5pPr marL="2057400" indent="-228600">
              <a:defRPr kumimoji="1" sz="2400">
                <a:solidFill>
                  <a:schemeClr val="tx1"/>
                </a:solidFill>
                <a:latin typeface="Times New Roman" panose="02020603050405020304" pitchFamily="18" charset="0"/>
                <a:ea typeface="新細明體" panose="02020500000000000000" pitchFamily="18" charset="-120"/>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9pPr>
          </a:lstStyle>
          <a:p>
            <a:fld id="{73830412-E159-0E4B-ACBF-171125D9B63C}" type="slidenum">
              <a:rPr lang="en-US" altLang="en-TW" sz="1200" smtClean="0"/>
              <a:pPr/>
              <a:t>7</a:t>
            </a:fld>
            <a:endParaRPr lang="en-US" altLang="en-TW" sz="120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Slide Image Placeholder 1">
            <a:extLst>
              <a:ext uri="{FF2B5EF4-FFF2-40B4-BE49-F238E27FC236}">
                <a16:creationId xmlns:a16="http://schemas.microsoft.com/office/drawing/2014/main" id="{19F0A3D0-F247-EBF1-393E-013A8FABFBE1}"/>
              </a:ext>
            </a:extLst>
          </p:cNvPr>
          <p:cNvSpPr>
            <a:spLocks noGrp="1" noRot="1" noChangeAspect="1" noChangeArrowheads="1" noTextEdit="1"/>
          </p:cNvSpPr>
          <p:nvPr>
            <p:ph type="sldImg"/>
          </p:nvPr>
        </p:nvSpPr>
        <p:spPr>
          <a:ln/>
        </p:spPr>
      </p:sp>
      <p:sp>
        <p:nvSpPr>
          <p:cNvPr id="27650" name="Notes Placeholder 2">
            <a:extLst>
              <a:ext uri="{FF2B5EF4-FFF2-40B4-BE49-F238E27FC236}">
                <a16:creationId xmlns:a16="http://schemas.microsoft.com/office/drawing/2014/main" id="{58240462-77F5-391D-827B-9458B76EE443}"/>
              </a:ext>
            </a:extLst>
          </p:cNvPr>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r>
              <a:rPr lang="en-US" altLang="en-TW"/>
              <a:t>The European Parliament, which plays an important role in the EU, has been directly elected by citizens of the EU countries since the late 1970s.</a:t>
            </a:r>
          </a:p>
        </p:txBody>
      </p:sp>
      <p:sp>
        <p:nvSpPr>
          <p:cNvPr id="27651" name="Slide Number Placeholder 3">
            <a:extLst>
              <a:ext uri="{FF2B5EF4-FFF2-40B4-BE49-F238E27FC236}">
                <a16:creationId xmlns:a16="http://schemas.microsoft.com/office/drawing/2014/main" id="{AD783CF8-7D3E-0D09-B386-8B1A32B880B0}"/>
              </a:ext>
            </a:extLst>
          </p:cNvPr>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sz="2400">
                <a:solidFill>
                  <a:schemeClr val="tx1"/>
                </a:solidFill>
                <a:latin typeface="Times New Roman" panose="02020603050405020304" pitchFamily="18" charset="0"/>
                <a:ea typeface="新細明體" panose="02020500000000000000" pitchFamily="18" charset="-120"/>
              </a:defRPr>
            </a:lvl1pPr>
            <a:lvl2pPr marL="742950" indent="-285750">
              <a:defRPr kumimoji="1" sz="2400">
                <a:solidFill>
                  <a:schemeClr val="tx1"/>
                </a:solidFill>
                <a:latin typeface="Times New Roman" panose="02020603050405020304" pitchFamily="18" charset="0"/>
                <a:ea typeface="新細明體" panose="02020500000000000000" pitchFamily="18" charset="-120"/>
              </a:defRPr>
            </a:lvl2pPr>
            <a:lvl3pPr marL="1143000" indent="-228600">
              <a:defRPr kumimoji="1" sz="2400">
                <a:solidFill>
                  <a:schemeClr val="tx1"/>
                </a:solidFill>
                <a:latin typeface="Times New Roman" panose="02020603050405020304" pitchFamily="18" charset="0"/>
                <a:ea typeface="新細明體" panose="02020500000000000000" pitchFamily="18" charset="-120"/>
              </a:defRPr>
            </a:lvl3pPr>
            <a:lvl4pPr marL="1600200" indent="-228600">
              <a:defRPr kumimoji="1" sz="2400">
                <a:solidFill>
                  <a:schemeClr val="tx1"/>
                </a:solidFill>
                <a:latin typeface="Times New Roman" panose="02020603050405020304" pitchFamily="18" charset="0"/>
                <a:ea typeface="新細明體" panose="02020500000000000000" pitchFamily="18" charset="-120"/>
              </a:defRPr>
            </a:lvl4pPr>
            <a:lvl5pPr marL="2057400" indent="-228600">
              <a:defRPr kumimoji="1" sz="2400">
                <a:solidFill>
                  <a:schemeClr val="tx1"/>
                </a:solidFill>
                <a:latin typeface="Times New Roman" panose="02020603050405020304" pitchFamily="18" charset="0"/>
                <a:ea typeface="新細明體" panose="02020500000000000000" pitchFamily="18" charset="-120"/>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9pPr>
          </a:lstStyle>
          <a:p>
            <a:fld id="{EFB9F422-3A6C-C84B-AD50-46DF003C18C1}" type="slidenum">
              <a:rPr lang="en-US" altLang="en-TW" sz="1200" smtClean="0"/>
              <a:pPr/>
              <a:t>8</a:t>
            </a:fld>
            <a:endParaRPr lang="en-US" altLang="en-TW" sz="120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Slide Image Placeholder 1">
            <a:extLst>
              <a:ext uri="{FF2B5EF4-FFF2-40B4-BE49-F238E27FC236}">
                <a16:creationId xmlns:a16="http://schemas.microsoft.com/office/drawing/2014/main" id="{D11CD2AC-EE7E-8C86-8DD3-72457DECC3AD}"/>
              </a:ext>
            </a:extLst>
          </p:cNvPr>
          <p:cNvSpPr>
            <a:spLocks noGrp="1" noRot="1" noChangeAspect="1" noChangeArrowheads="1" noTextEdit="1"/>
          </p:cNvSpPr>
          <p:nvPr>
            <p:ph type="sldImg"/>
          </p:nvPr>
        </p:nvSpPr>
        <p:spPr>
          <a:ln/>
        </p:spPr>
      </p:sp>
      <p:sp>
        <p:nvSpPr>
          <p:cNvPr id="29698" name="Notes Placeholder 2">
            <a:extLst>
              <a:ext uri="{FF2B5EF4-FFF2-40B4-BE49-F238E27FC236}">
                <a16:creationId xmlns:a16="http://schemas.microsoft.com/office/drawing/2014/main" id="{893F5067-D69F-9010-D011-09A94953A341}"/>
              </a:ext>
            </a:extLst>
          </p:cNvPr>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TW"/>
              <a:t>LO 9-2 Understand the economic and political arguments for regional economic integration.</a:t>
            </a:r>
          </a:p>
          <a:p>
            <a:endParaRPr lang="en-US" altLang="en-TW"/>
          </a:p>
          <a:p>
            <a:r>
              <a:rPr lang="en-US" altLang="en-TW"/>
              <a:t>The theoretical ideal is an absence of barriers to the free flow of goods, services, and factors of production among nations.</a:t>
            </a:r>
          </a:p>
        </p:txBody>
      </p:sp>
      <p:sp>
        <p:nvSpPr>
          <p:cNvPr id="29699" name="Slide Number Placeholder 3">
            <a:extLst>
              <a:ext uri="{FF2B5EF4-FFF2-40B4-BE49-F238E27FC236}">
                <a16:creationId xmlns:a16="http://schemas.microsoft.com/office/drawing/2014/main" id="{8BF6306A-DEF3-CB8C-FB0F-81A00825454D}"/>
              </a:ext>
            </a:extLst>
          </p:cNvPr>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sz="2400">
                <a:solidFill>
                  <a:schemeClr val="tx1"/>
                </a:solidFill>
                <a:latin typeface="Times New Roman" panose="02020603050405020304" pitchFamily="18" charset="0"/>
                <a:ea typeface="新細明體" panose="02020500000000000000" pitchFamily="18" charset="-120"/>
              </a:defRPr>
            </a:lvl1pPr>
            <a:lvl2pPr marL="742950" indent="-285750">
              <a:defRPr kumimoji="1" sz="2400">
                <a:solidFill>
                  <a:schemeClr val="tx1"/>
                </a:solidFill>
                <a:latin typeface="Times New Roman" panose="02020603050405020304" pitchFamily="18" charset="0"/>
                <a:ea typeface="新細明體" panose="02020500000000000000" pitchFamily="18" charset="-120"/>
              </a:defRPr>
            </a:lvl2pPr>
            <a:lvl3pPr marL="1143000" indent="-228600">
              <a:defRPr kumimoji="1" sz="2400">
                <a:solidFill>
                  <a:schemeClr val="tx1"/>
                </a:solidFill>
                <a:latin typeface="Times New Roman" panose="02020603050405020304" pitchFamily="18" charset="0"/>
                <a:ea typeface="新細明體" panose="02020500000000000000" pitchFamily="18" charset="-120"/>
              </a:defRPr>
            </a:lvl3pPr>
            <a:lvl4pPr marL="1600200" indent="-228600">
              <a:defRPr kumimoji="1" sz="2400">
                <a:solidFill>
                  <a:schemeClr val="tx1"/>
                </a:solidFill>
                <a:latin typeface="Times New Roman" panose="02020603050405020304" pitchFamily="18" charset="0"/>
                <a:ea typeface="新細明體" panose="02020500000000000000" pitchFamily="18" charset="-120"/>
              </a:defRPr>
            </a:lvl4pPr>
            <a:lvl5pPr marL="2057400" indent="-228600">
              <a:defRPr kumimoji="1" sz="2400">
                <a:solidFill>
                  <a:schemeClr val="tx1"/>
                </a:solidFill>
                <a:latin typeface="Times New Roman" panose="02020603050405020304" pitchFamily="18" charset="0"/>
                <a:ea typeface="新細明體" panose="02020500000000000000" pitchFamily="18" charset="-120"/>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9pPr>
          </a:lstStyle>
          <a:p>
            <a:fld id="{9DB828A1-8251-DC4E-96B4-90B697543F81}" type="slidenum">
              <a:rPr lang="en-US" altLang="en-TW" sz="1200" smtClean="0"/>
              <a:pPr/>
              <a:t>9</a:t>
            </a:fld>
            <a:endParaRPr lang="en-US" altLang="en-TW" sz="120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標題及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lvl1pPr>
              <a:defRPr baseline="0">
                <a:latin typeface="Arial" panose="020B0604020202020204" pitchFamily="34" charset="0"/>
                <a:ea typeface="微軟正黑體" panose="020B0604030504040204" pitchFamily="34" charset="-120"/>
              </a:defRPr>
            </a:lvl1pPr>
          </a:lstStyle>
          <a:p>
            <a:r>
              <a:rPr lang="zh-TW" altLang="en-US" dirty="0"/>
              <a:t>按一下以編輯母片標題樣式</a:t>
            </a:r>
          </a:p>
        </p:txBody>
      </p:sp>
      <p:sp>
        <p:nvSpPr>
          <p:cNvPr id="3" name="內容版面配置區 2"/>
          <p:cNvSpPr>
            <a:spLocks noGrp="1"/>
          </p:cNvSpPr>
          <p:nvPr>
            <p:ph idx="1"/>
          </p:nvPr>
        </p:nvSpPr>
        <p:spPr/>
        <p:txBody>
          <a:bodyPr/>
          <a:lstStyle>
            <a:lvl1pPr>
              <a:defRPr sz="2800" baseline="0">
                <a:latin typeface="Arial" panose="020B0604020202020204" pitchFamily="34" charset="0"/>
              </a:defRPr>
            </a:lvl1pPr>
            <a:lvl2pPr>
              <a:defRPr sz="2400" baseline="0">
                <a:latin typeface="Times New Roman" panose="02020603050405020304" pitchFamily="18" charset="0"/>
              </a:defRPr>
            </a:lvl2pPr>
            <a:lvl3pPr>
              <a:defRPr sz="2000" baseline="0">
                <a:latin typeface="Times New Roman" panose="02020603050405020304" pitchFamily="18" charset="0"/>
              </a:defRPr>
            </a:lvl3pPr>
            <a:lvl4pPr>
              <a:defRPr sz="1800" baseline="0">
                <a:latin typeface="Times New Roman" panose="02020603050405020304" pitchFamily="18" charset="0"/>
              </a:defRPr>
            </a:lvl4pPr>
            <a:lvl5pPr>
              <a:defRPr sz="1800" baseline="0">
                <a:latin typeface="Times New Roman" panose="02020603050405020304" pitchFamily="18" charset="0"/>
              </a:defRPr>
            </a:lvl5pPr>
          </a:lstStyle>
          <a:p>
            <a:pPr lvl="0"/>
            <a:r>
              <a:rPr lang="zh-TW" altLang="en-US" dirty="0"/>
              <a:t>按一下以編輯母片文字樣式</a:t>
            </a:r>
          </a:p>
          <a:p>
            <a:pPr lvl="1"/>
            <a:r>
              <a:rPr lang="zh-TW" altLang="en-US" dirty="0"/>
              <a:t>第二層</a:t>
            </a:r>
          </a:p>
          <a:p>
            <a:pPr lvl="2"/>
            <a:r>
              <a:rPr lang="zh-TW" altLang="en-US" dirty="0"/>
              <a:t>第三層</a:t>
            </a:r>
          </a:p>
          <a:p>
            <a:pPr lvl="3"/>
            <a:r>
              <a:rPr lang="zh-TW" altLang="en-US" dirty="0"/>
              <a:t>第四層</a:t>
            </a:r>
          </a:p>
          <a:p>
            <a:pPr lvl="4"/>
            <a:r>
              <a:rPr lang="zh-TW" altLang="en-US" dirty="0"/>
              <a:t>第五層</a:t>
            </a:r>
          </a:p>
        </p:txBody>
      </p:sp>
      <p:sp>
        <p:nvSpPr>
          <p:cNvPr id="4" name="Rectangle 1029">
            <a:extLst>
              <a:ext uri="{FF2B5EF4-FFF2-40B4-BE49-F238E27FC236}">
                <a16:creationId xmlns:a16="http://schemas.microsoft.com/office/drawing/2014/main" id="{AA4D5ABE-A92C-6830-70F1-570C761DAE26}"/>
              </a:ext>
            </a:extLst>
          </p:cNvPr>
          <p:cNvSpPr>
            <a:spLocks noGrp="1" noChangeArrowheads="1"/>
          </p:cNvSpPr>
          <p:nvPr>
            <p:ph type="ftr" sz="quarter" idx="10"/>
          </p:nvPr>
        </p:nvSpPr>
        <p:spPr/>
        <p:txBody>
          <a:bodyPr/>
          <a:lstStyle>
            <a:lvl1pPr>
              <a:defRPr baseline="0">
                <a:latin typeface="Arial" panose="020B0604020202020204" pitchFamily="34" charset="0"/>
              </a:defRPr>
            </a:lvl1pPr>
          </a:lstStyle>
          <a:p>
            <a:pPr>
              <a:defRPr/>
            </a:pPr>
            <a:r>
              <a:rPr lang="en-US" altLang="zh-TW"/>
              <a:t>CYCU— Prof CK Farn</a:t>
            </a:r>
          </a:p>
        </p:txBody>
      </p:sp>
      <p:sp>
        <p:nvSpPr>
          <p:cNvPr id="5" name="Rectangle 1030">
            <a:extLst>
              <a:ext uri="{FF2B5EF4-FFF2-40B4-BE49-F238E27FC236}">
                <a16:creationId xmlns:a16="http://schemas.microsoft.com/office/drawing/2014/main" id="{D95A9B88-5B94-D9CC-ED3B-018C58616CB3}"/>
              </a:ext>
            </a:extLst>
          </p:cNvPr>
          <p:cNvSpPr>
            <a:spLocks noGrp="1" noChangeArrowheads="1"/>
          </p:cNvSpPr>
          <p:nvPr>
            <p:ph type="sldNum" sz="quarter" idx="11"/>
          </p:nvPr>
        </p:nvSpPr>
        <p:spPr/>
        <p:txBody>
          <a:bodyPr/>
          <a:lstStyle>
            <a:lvl1pPr>
              <a:defRPr/>
            </a:lvl1pPr>
          </a:lstStyle>
          <a:p>
            <a:pPr>
              <a:defRPr/>
            </a:pPr>
            <a:fld id="{0C123D2A-EF8E-9D4C-8579-EB80BC777422}" type="slidenum">
              <a:rPr lang="en-US" altLang="zh-TW"/>
              <a:pPr>
                <a:defRPr/>
              </a:pPr>
              <a:t>‹#›</a:t>
            </a:fld>
            <a:endParaRPr lang="en-US" altLang="zh-TW"/>
          </a:p>
        </p:txBody>
      </p:sp>
    </p:spTree>
    <p:extLst>
      <p:ext uri="{BB962C8B-B14F-4D97-AF65-F5344CB8AC3E}">
        <p14:creationId xmlns:p14="http://schemas.microsoft.com/office/powerpoint/2010/main" val="806176336"/>
      </p:ext>
    </p:extLst>
  </p:cSld>
  <p:clrMapOvr>
    <a:masterClrMapping/>
  </p:clrMapOvr>
  <p:transition spd="med"/>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含標題的圖片">
    <p:spTree>
      <p:nvGrpSpPr>
        <p:cNvPr id="1" name=""/>
        <p:cNvGrpSpPr/>
        <p:nvPr/>
      </p:nvGrpSpPr>
      <p:grpSpPr>
        <a:xfrm>
          <a:off x="0" y="0"/>
          <a:ext cx="0" cy="0"/>
          <a:chOff x="0" y="0"/>
          <a:chExt cx="0" cy="0"/>
        </a:xfrm>
      </p:grpSpPr>
      <p:sp>
        <p:nvSpPr>
          <p:cNvPr id="2" name="標題 1"/>
          <p:cNvSpPr>
            <a:spLocks noGrp="1"/>
          </p:cNvSpPr>
          <p:nvPr>
            <p:ph type="title"/>
          </p:nvPr>
        </p:nvSpPr>
        <p:spPr>
          <a:xfrm>
            <a:off x="630238" y="457200"/>
            <a:ext cx="2949575" cy="1600200"/>
          </a:xfrm>
        </p:spPr>
        <p:txBody>
          <a:bodyPr anchor="b"/>
          <a:lstStyle>
            <a:lvl1pPr>
              <a:defRPr sz="3200"/>
            </a:lvl1pPr>
          </a:lstStyle>
          <a:p>
            <a:r>
              <a:rPr lang="zh-TW" altLang="en-US"/>
              <a:t>按一下以編輯母片標題樣式</a:t>
            </a:r>
          </a:p>
        </p:txBody>
      </p:sp>
      <p:sp>
        <p:nvSpPr>
          <p:cNvPr id="3" name="圖片版面配置區 2"/>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zh-TW" altLang="en-US" noProof="0"/>
          </a:p>
        </p:txBody>
      </p:sp>
      <p:sp>
        <p:nvSpPr>
          <p:cNvPr id="4" name="文字版面配置區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TW" altLang="en-US"/>
              <a:t>按一下以編輯母片文字樣式</a:t>
            </a:r>
          </a:p>
        </p:txBody>
      </p:sp>
      <p:sp>
        <p:nvSpPr>
          <p:cNvPr id="5" name="Rectangle 1029">
            <a:extLst>
              <a:ext uri="{FF2B5EF4-FFF2-40B4-BE49-F238E27FC236}">
                <a16:creationId xmlns:a16="http://schemas.microsoft.com/office/drawing/2014/main" id="{71D19B42-B3C7-A8F6-A067-F71458483808}"/>
              </a:ext>
            </a:extLst>
          </p:cNvPr>
          <p:cNvSpPr>
            <a:spLocks noGrp="1" noChangeArrowheads="1"/>
          </p:cNvSpPr>
          <p:nvPr>
            <p:ph type="ftr" sz="quarter" idx="10"/>
          </p:nvPr>
        </p:nvSpPr>
        <p:spPr>
          <a:ln/>
        </p:spPr>
        <p:txBody>
          <a:bodyPr/>
          <a:lstStyle>
            <a:lvl1pPr>
              <a:defRPr/>
            </a:lvl1pPr>
          </a:lstStyle>
          <a:p>
            <a:pPr>
              <a:defRPr/>
            </a:pPr>
            <a:r>
              <a:rPr lang="en-US" altLang="zh-TW"/>
              <a:t>CYCU— Prof CK Farn</a:t>
            </a:r>
            <a:endParaRPr lang="en-US" altLang="zh-TW" dirty="0"/>
          </a:p>
        </p:txBody>
      </p:sp>
      <p:sp>
        <p:nvSpPr>
          <p:cNvPr id="6" name="Rectangle 1030">
            <a:extLst>
              <a:ext uri="{FF2B5EF4-FFF2-40B4-BE49-F238E27FC236}">
                <a16:creationId xmlns:a16="http://schemas.microsoft.com/office/drawing/2014/main" id="{CEA3E35F-2A9C-E9B4-2D0D-9F98D176BA8E}"/>
              </a:ext>
            </a:extLst>
          </p:cNvPr>
          <p:cNvSpPr>
            <a:spLocks noGrp="1" noChangeArrowheads="1"/>
          </p:cNvSpPr>
          <p:nvPr>
            <p:ph type="sldNum" sz="quarter" idx="11"/>
          </p:nvPr>
        </p:nvSpPr>
        <p:spPr>
          <a:ln/>
        </p:spPr>
        <p:txBody>
          <a:bodyPr/>
          <a:lstStyle>
            <a:lvl1pPr>
              <a:defRPr/>
            </a:lvl1pPr>
          </a:lstStyle>
          <a:p>
            <a:pPr>
              <a:defRPr/>
            </a:pPr>
            <a:fld id="{4FE79C0A-8067-D545-8E1B-6486EE112886}" type="slidenum">
              <a:rPr lang="en-US" altLang="zh-TW"/>
              <a:pPr>
                <a:defRPr/>
              </a:pPr>
              <a:t>‹#›</a:t>
            </a:fld>
            <a:endParaRPr lang="en-US" altLang="zh-TW"/>
          </a:p>
        </p:txBody>
      </p:sp>
    </p:spTree>
    <p:extLst>
      <p:ext uri="{BB962C8B-B14F-4D97-AF65-F5344CB8AC3E}">
        <p14:creationId xmlns:p14="http://schemas.microsoft.com/office/powerpoint/2010/main" val="3351485701"/>
      </p:ext>
    </p:extLst>
  </p:cSld>
  <p:clrMapOvr>
    <a:masterClrMapping/>
  </p:clrMapOvr>
  <p:transition spd="med"/>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標題及直排文字">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a:t>按一下以編輯母片標題樣式</a:t>
            </a:r>
          </a:p>
        </p:txBody>
      </p:sp>
      <p:sp>
        <p:nvSpPr>
          <p:cNvPr id="3" name="直排文字版面配置區 2"/>
          <p:cNvSpPr>
            <a:spLocks noGrp="1"/>
          </p:cNvSpPr>
          <p:nvPr>
            <p:ph type="body" orient="vert" idx="1"/>
          </p:nvPr>
        </p:nvSpPr>
        <p:spPr/>
        <p:txBody>
          <a:bodyPr vert="eaVert"/>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Rectangle 1029">
            <a:extLst>
              <a:ext uri="{FF2B5EF4-FFF2-40B4-BE49-F238E27FC236}">
                <a16:creationId xmlns:a16="http://schemas.microsoft.com/office/drawing/2014/main" id="{531339A1-D481-7E13-B1EE-02B214B81D87}"/>
              </a:ext>
            </a:extLst>
          </p:cNvPr>
          <p:cNvSpPr>
            <a:spLocks noGrp="1" noChangeArrowheads="1"/>
          </p:cNvSpPr>
          <p:nvPr>
            <p:ph type="ftr" sz="quarter" idx="10"/>
          </p:nvPr>
        </p:nvSpPr>
        <p:spPr>
          <a:ln/>
        </p:spPr>
        <p:txBody>
          <a:bodyPr/>
          <a:lstStyle>
            <a:lvl1pPr>
              <a:defRPr/>
            </a:lvl1pPr>
          </a:lstStyle>
          <a:p>
            <a:pPr>
              <a:defRPr/>
            </a:pPr>
            <a:r>
              <a:rPr lang="en-US" altLang="zh-TW"/>
              <a:t>CYCU— Prof CK Farn</a:t>
            </a:r>
            <a:endParaRPr lang="en-US" altLang="zh-TW" dirty="0"/>
          </a:p>
        </p:txBody>
      </p:sp>
      <p:sp>
        <p:nvSpPr>
          <p:cNvPr id="5" name="Rectangle 1030">
            <a:extLst>
              <a:ext uri="{FF2B5EF4-FFF2-40B4-BE49-F238E27FC236}">
                <a16:creationId xmlns:a16="http://schemas.microsoft.com/office/drawing/2014/main" id="{C4BAF6C6-01F7-4069-2367-1E8AB142BB90}"/>
              </a:ext>
            </a:extLst>
          </p:cNvPr>
          <p:cNvSpPr>
            <a:spLocks noGrp="1" noChangeArrowheads="1"/>
          </p:cNvSpPr>
          <p:nvPr>
            <p:ph type="sldNum" sz="quarter" idx="11"/>
          </p:nvPr>
        </p:nvSpPr>
        <p:spPr>
          <a:ln/>
        </p:spPr>
        <p:txBody>
          <a:bodyPr/>
          <a:lstStyle>
            <a:lvl1pPr>
              <a:defRPr/>
            </a:lvl1pPr>
          </a:lstStyle>
          <a:p>
            <a:pPr>
              <a:defRPr/>
            </a:pPr>
            <a:fld id="{0AAB7DB5-ECA8-8644-8DD3-C5BA9AA884B4}" type="slidenum">
              <a:rPr lang="en-US" altLang="zh-TW"/>
              <a:pPr>
                <a:defRPr/>
              </a:pPr>
              <a:t>‹#›</a:t>
            </a:fld>
            <a:endParaRPr lang="en-US" altLang="zh-TW"/>
          </a:p>
        </p:txBody>
      </p:sp>
    </p:spTree>
    <p:extLst>
      <p:ext uri="{BB962C8B-B14F-4D97-AF65-F5344CB8AC3E}">
        <p14:creationId xmlns:p14="http://schemas.microsoft.com/office/powerpoint/2010/main" val="401850699"/>
      </p:ext>
    </p:extLst>
  </p:cSld>
  <p:clrMapOvr>
    <a:masterClrMapping/>
  </p:clrMapOvr>
  <p:transition spd="med"/>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直排標題及文字">
    <p:spTree>
      <p:nvGrpSpPr>
        <p:cNvPr id="1" name=""/>
        <p:cNvGrpSpPr/>
        <p:nvPr/>
      </p:nvGrpSpPr>
      <p:grpSpPr>
        <a:xfrm>
          <a:off x="0" y="0"/>
          <a:ext cx="0" cy="0"/>
          <a:chOff x="0" y="0"/>
          <a:chExt cx="0" cy="0"/>
        </a:xfrm>
      </p:grpSpPr>
      <p:sp>
        <p:nvSpPr>
          <p:cNvPr id="2" name="直排標題 1"/>
          <p:cNvSpPr>
            <a:spLocks noGrp="1"/>
          </p:cNvSpPr>
          <p:nvPr>
            <p:ph type="title" orient="vert"/>
          </p:nvPr>
        </p:nvSpPr>
        <p:spPr>
          <a:xfrm>
            <a:off x="6515100" y="381000"/>
            <a:ext cx="1943100" cy="5715000"/>
          </a:xfrm>
        </p:spPr>
        <p:txBody>
          <a:bodyPr vert="eaVert"/>
          <a:lstStyle/>
          <a:p>
            <a:r>
              <a:rPr lang="zh-TW" altLang="en-US"/>
              <a:t>按一下以編輯母片標題樣式</a:t>
            </a:r>
          </a:p>
        </p:txBody>
      </p:sp>
      <p:sp>
        <p:nvSpPr>
          <p:cNvPr id="3" name="直排文字版面配置區 2"/>
          <p:cNvSpPr>
            <a:spLocks noGrp="1"/>
          </p:cNvSpPr>
          <p:nvPr>
            <p:ph type="body" orient="vert" idx="1"/>
          </p:nvPr>
        </p:nvSpPr>
        <p:spPr>
          <a:xfrm>
            <a:off x="685800" y="381000"/>
            <a:ext cx="5676900" cy="5715000"/>
          </a:xfrm>
        </p:spPr>
        <p:txBody>
          <a:bodyPr vert="eaVert"/>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Rectangle 1029">
            <a:extLst>
              <a:ext uri="{FF2B5EF4-FFF2-40B4-BE49-F238E27FC236}">
                <a16:creationId xmlns:a16="http://schemas.microsoft.com/office/drawing/2014/main" id="{36694185-1441-BE09-82F5-033DBF0A2018}"/>
              </a:ext>
            </a:extLst>
          </p:cNvPr>
          <p:cNvSpPr>
            <a:spLocks noGrp="1" noChangeArrowheads="1"/>
          </p:cNvSpPr>
          <p:nvPr>
            <p:ph type="ftr" sz="quarter" idx="10"/>
          </p:nvPr>
        </p:nvSpPr>
        <p:spPr>
          <a:ln/>
        </p:spPr>
        <p:txBody>
          <a:bodyPr/>
          <a:lstStyle>
            <a:lvl1pPr>
              <a:defRPr/>
            </a:lvl1pPr>
          </a:lstStyle>
          <a:p>
            <a:pPr>
              <a:defRPr/>
            </a:pPr>
            <a:r>
              <a:rPr lang="en-US" altLang="zh-TW"/>
              <a:t>CYCU— Prof CK Farn</a:t>
            </a:r>
            <a:endParaRPr lang="en-US" altLang="zh-TW" dirty="0"/>
          </a:p>
        </p:txBody>
      </p:sp>
      <p:sp>
        <p:nvSpPr>
          <p:cNvPr id="5" name="Rectangle 1030">
            <a:extLst>
              <a:ext uri="{FF2B5EF4-FFF2-40B4-BE49-F238E27FC236}">
                <a16:creationId xmlns:a16="http://schemas.microsoft.com/office/drawing/2014/main" id="{F6016E6C-6858-0DE9-0384-725ED0D3851E}"/>
              </a:ext>
            </a:extLst>
          </p:cNvPr>
          <p:cNvSpPr>
            <a:spLocks noGrp="1" noChangeArrowheads="1"/>
          </p:cNvSpPr>
          <p:nvPr>
            <p:ph type="sldNum" sz="quarter" idx="11"/>
          </p:nvPr>
        </p:nvSpPr>
        <p:spPr>
          <a:ln/>
        </p:spPr>
        <p:txBody>
          <a:bodyPr/>
          <a:lstStyle>
            <a:lvl1pPr>
              <a:defRPr/>
            </a:lvl1pPr>
          </a:lstStyle>
          <a:p>
            <a:pPr>
              <a:defRPr/>
            </a:pPr>
            <a:fld id="{27EFC236-058D-2641-AFCD-844E7C41939E}" type="slidenum">
              <a:rPr lang="en-US" altLang="zh-TW"/>
              <a:pPr>
                <a:defRPr/>
              </a:pPr>
              <a:t>‹#›</a:t>
            </a:fld>
            <a:endParaRPr lang="en-US" altLang="zh-TW"/>
          </a:p>
        </p:txBody>
      </p:sp>
    </p:spTree>
    <p:extLst>
      <p:ext uri="{BB962C8B-B14F-4D97-AF65-F5344CB8AC3E}">
        <p14:creationId xmlns:p14="http://schemas.microsoft.com/office/powerpoint/2010/main" val="1240150436"/>
      </p:ext>
    </p:extLst>
  </p:cSld>
  <p:clrMapOvr>
    <a:masterClrMapping/>
  </p:clrMapOvr>
  <p:transition spd="med"/>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Two Horizontal Main Placeholders">
    <p:spTree>
      <p:nvGrpSpPr>
        <p:cNvPr id="1" name=""/>
        <p:cNvGrpSpPr/>
        <p:nvPr/>
      </p:nvGrpSpPr>
      <p:grpSpPr>
        <a:xfrm>
          <a:off x="0" y="0"/>
          <a:ext cx="0" cy="0"/>
          <a:chOff x="0" y="0"/>
          <a:chExt cx="0" cy="0"/>
        </a:xfrm>
      </p:grpSpPr>
      <p:sp>
        <p:nvSpPr>
          <p:cNvPr id="2" name="Slide Title"/>
          <p:cNvSpPr>
            <a:spLocks noGrp="1"/>
          </p:cNvSpPr>
          <p:nvPr>
            <p:ph type="title"/>
          </p:nvPr>
        </p:nvSpPr>
        <p:spPr>
          <a:xfrm>
            <a:off x="342900" y="304800"/>
            <a:ext cx="8458200" cy="678611"/>
          </a:xfrm>
          <a:prstGeom prst="rect">
            <a:avLst/>
          </a:prstGeom>
        </p:spPr>
        <p:txBody>
          <a:bodyPr>
            <a:noAutofit/>
          </a:bodyPr>
          <a:lstStyle>
            <a:lvl1pPr>
              <a:lnSpc>
                <a:spcPct val="100000"/>
              </a:lnSpc>
              <a:defRPr sz="2400"/>
            </a:lvl1pPr>
          </a:lstStyle>
          <a:p>
            <a:r>
              <a:rPr lang="zh-TW" altLang="en-US"/>
              <a:t>按一下以編輯母片標題樣式</a:t>
            </a:r>
            <a:endParaRPr lang="en-US" dirty="0"/>
          </a:p>
        </p:txBody>
      </p:sp>
      <p:sp>
        <p:nvSpPr>
          <p:cNvPr id="5" name="Content Placeholder 1"/>
          <p:cNvSpPr>
            <a:spLocks noGrp="1"/>
          </p:cNvSpPr>
          <p:nvPr>
            <p:ph sz="quarter" idx="11"/>
          </p:nvPr>
        </p:nvSpPr>
        <p:spPr>
          <a:xfrm>
            <a:off x="342900" y="1276709"/>
            <a:ext cx="8458200" cy="2838091"/>
          </a:xfrm>
          <a:prstGeom prst="rect">
            <a:avLst/>
          </a:prstGeom>
        </p:spPr>
        <p:txBody>
          <a:bodyPr>
            <a:noAutofit/>
          </a:bodyPr>
          <a:lstStyle>
            <a:lvl1pPr>
              <a:defRPr sz="2400"/>
            </a:lvl1pPr>
            <a:lvl2pPr>
              <a:defRPr sz="2400"/>
            </a:lvl2pPr>
            <a:lvl3pPr marL="640080">
              <a:defRPr sz="2000"/>
            </a:lvl3pPr>
          </a:lstStyle>
          <a:p>
            <a:pPr lvl="0"/>
            <a:r>
              <a:rPr lang="zh-TW" altLang="en-US"/>
              <a:t>編輯母片文字樣式</a:t>
            </a:r>
          </a:p>
          <a:p>
            <a:pPr lvl="1"/>
            <a:r>
              <a:rPr lang="zh-TW" altLang="en-US"/>
              <a:t>第二層</a:t>
            </a:r>
          </a:p>
          <a:p>
            <a:pPr lvl="2"/>
            <a:r>
              <a:rPr lang="zh-TW" altLang="en-US"/>
              <a:t>第三層</a:t>
            </a:r>
          </a:p>
        </p:txBody>
      </p:sp>
      <p:sp>
        <p:nvSpPr>
          <p:cNvPr id="6" name="Content Placeholder 2"/>
          <p:cNvSpPr>
            <a:spLocks noGrp="1"/>
          </p:cNvSpPr>
          <p:nvPr>
            <p:ph sz="quarter" idx="14"/>
          </p:nvPr>
        </p:nvSpPr>
        <p:spPr>
          <a:xfrm>
            <a:off x="342900" y="4343400"/>
            <a:ext cx="8458200" cy="1905000"/>
          </a:xfrm>
        </p:spPr>
        <p:txBody>
          <a:bodyPr>
            <a:noAutofit/>
          </a:bodyPr>
          <a:lstStyle>
            <a:lvl1pPr>
              <a:defRPr sz="2400"/>
            </a:lvl1pPr>
            <a:lvl2pPr>
              <a:defRPr sz="2400"/>
            </a:lvl2pPr>
            <a:lvl3pPr marL="640080">
              <a:defRPr sz="2000"/>
            </a:lvl3pPr>
            <a:lvl4pPr marL="455613" indent="0">
              <a:buNone/>
              <a:defRPr/>
            </a:lvl4pPr>
          </a:lstStyle>
          <a:p>
            <a:pPr lvl="0"/>
            <a:r>
              <a:rPr lang="zh-TW" altLang="en-US"/>
              <a:t>編輯母片文字樣式</a:t>
            </a:r>
          </a:p>
          <a:p>
            <a:pPr lvl="1"/>
            <a:r>
              <a:rPr lang="zh-TW" altLang="en-US"/>
              <a:t>第二層</a:t>
            </a:r>
          </a:p>
          <a:p>
            <a:pPr lvl="2"/>
            <a:r>
              <a:rPr lang="zh-TW" altLang="en-US"/>
              <a:t>第三層</a:t>
            </a:r>
          </a:p>
        </p:txBody>
      </p:sp>
      <p:sp>
        <p:nvSpPr>
          <p:cNvPr id="8" name="Appendix Link"/>
          <p:cNvSpPr>
            <a:spLocks noGrp="1"/>
          </p:cNvSpPr>
          <p:nvPr>
            <p:ph type="body" sz="quarter" idx="29"/>
          </p:nvPr>
        </p:nvSpPr>
        <p:spPr>
          <a:xfrm>
            <a:off x="3200400" y="6324600"/>
            <a:ext cx="2743200" cy="192024"/>
          </a:xfrm>
        </p:spPr>
        <p:txBody>
          <a:bodyPr anchor="b">
            <a:noAutofit/>
          </a:bodyPr>
          <a:lstStyle>
            <a:lvl1pPr algn="ctr">
              <a:defRPr sz="900"/>
            </a:lvl1pPr>
          </a:lstStyle>
          <a:p>
            <a:pPr lvl="0"/>
            <a:r>
              <a:rPr lang="zh-TW" altLang="en-US"/>
              <a:t>編輯母片文字樣式</a:t>
            </a:r>
          </a:p>
        </p:txBody>
      </p:sp>
      <p:sp>
        <p:nvSpPr>
          <p:cNvPr id="10" name="Image Credit"/>
          <p:cNvSpPr>
            <a:spLocks noGrp="1"/>
          </p:cNvSpPr>
          <p:nvPr>
            <p:ph type="body" sz="quarter" idx="30"/>
          </p:nvPr>
        </p:nvSpPr>
        <p:spPr>
          <a:xfrm>
            <a:off x="1562101" y="6684963"/>
            <a:ext cx="6976872" cy="173736"/>
          </a:xfrm>
        </p:spPr>
        <p:txBody>
          <a:bodyPr anchor="ctr">
            <a:noAutofit/>
          </a:bodyPr>
          <a:lstStyle>
            <a:lvl1pPr algn="r">
              <a:defRPr sz="800">
                <a:solidFill>
                  <a:srgbClr val="595959"/>
                </a:solidFill>
              </a:defRPr>
            </a:lvl1pPr>
          </a:lstStyle>
          <a:p>
            <a:pPr lvl="0"/>
            <a:r>
              <a:rPr lang="zh-TW" altLang="en-US"/>
              <a:t>編輯母片文字樣式</a:t>
            </a:r>
          </a:p>
        </p:txBody>
      </p:sp>
    </p:spTree>
    <p:extLst>
      <p:ext uri="{BB962C8B-B14F-4D97-AF65-F5344CB8AC3E}">
        <p14:creationId xmlns:p14="http://schemas.microsoft.com/office/powerpoint/2010/main" val="213055202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Six Main Placeholders">
    <p:spTree>
      <p:nvGrpSpPr>
        <p:cNvPr id="1" name=""/>
        <p:cNvGrpSpPr/>
        <p:nvPr/>
      </p:nvGrpSpPr>
      <p:grpSpPr>
        <a:xfrm>
          <a:off x="0" y="0"/>
          <a:ext cx="0" cy="0"/>
          <a:chOff x="0" y="0"/>
          <a:chExt cx="0" cy="0"/>
        </a:xfrm>
      </p:grpSpPr>
      <p:sp>
        <p:nvSpPr>
          <p:cNvPr id="2" name="Slide Title"/>
          <p:cNvSpPr>
            <a:spLocks noGrp="1"/>
          </p:cNvSpPr>
          <p:nvPr>
            <p:ph type="title"/>
          </p:nvPr>
        </p:nvSpPr>
        <p:spPr>
          <a:xfrm>
            <a:off x="342900" y="304800"/>
            <a:ext cx="8458200" cy="678611"/>
          </a:xfrm>
          <a:prstGeom prst="rect">
            <a:avLst/>
          </a:prstGeom>
        </p:spPr>
        <p:txBody>
          <a:bodyPr>
            <a:noAutofit/>
          </a:bodyPr>
          <a:lstStyle>
            <a:lvl1pPr>
              <a:lnSpc>
                <a:spcPct val="100000"/>
              </a:lnSpc>
              <a:defRPr sz="2400"/>
            </a:lvl1pPr>
          </a:lstStyle>
          <a:p>
            <a:r>
              <a:rPr lang="zh-TW" altLang="en-US"/>
              <a:t>按一下以編輯母片標題樣式</a:t>
            </a:r>
            <a:endParaRPr lang="en-US" dirty="0"/>
          </a:p>
        </p:txBody>
      </p:sp>
      <p:sp>
        <p:nvSpPr>
          <p:cNvPr id="5" name="Content Placeholder 1"/>
          <p:cNvSpPr>
            <a:spLocks noGrp="1"/>
          </p:cNvSpPr>
          <p:nvPr>
            <p:ph sz="quarter" idx="11"/>
          </p:nvPr>
        </p:nvSpPr>
        <p:spPr>
          <a:xfrm>
            <a:off x="342900" y="1276710"/>
            <a:ext cx="8458200" cy="612476"/>
          </a:xfrm>
          <a:prstGeom prst="rect">
            <a:avLst/>
          </a:prstGeom>
        </p:spPr>
        <p:txBody>
          <a:bodyPr>
            <a:noAutofit/>
          </a:bodyPr>
          <a:lstStyle>
            <a:lvl1pPr>
              <a:defRPr sz="2400"/>
            </a:lvl1pPr>
            <a:lvl2pPr>
              <a:defRPr sz="2400"/>
            </a:lvl2pPr>
            <a:lvl3pPr marL="640080">
              <a:defRPr sz="2000"/>
            </a:lvl3pPr>
          </a:lstStyle>
          <a:p>
            <a:pPr lvl="0"/>
            <a:r>
              <a:rPr lang="zh-TW" altLang="en-US"/>
              <a:t>編輯母片文字樣式</a:t>
            </a:r>
          </a:p>
          <a:p>
            <a:pPr lvl="1"/>
            <a:r>
              <a:rPr lang="zh-TW" altLang="en-US"/>
              <a:t>第二層</a:t>
            </a:r>
          </a:p>
          <a:p>
            <a:pPr lvl="2"/>
            <a:r>
              <a:rPr lang="zh-TW" altLang="en-US"/>
              <a:t>第三層</a:t>
            </a:r>
          </a:p>
        </p:txBody>
      </p:sp>
      <p:sp>
        <p:nvSpPr>
          <p:cNvPr id="6" name="Content Placeholder 2"/>
          <p:cNvSpPr>
            <a:spLocks noGrp="1"/>
          </p:cNvSpPr>
          <p:nvPr>
            <p:ph sz="quarter" idx="14"/>
          </p:nvPr>
        </p:nvSpPr>
        <p:spPr>
          <a:xfrm>
            <a:off x="342900" y="2070496"/>
            <a:ext cx="8458200" cy="649138"/>
          </a:xfrm>
        </p:spPr>
        <p:txBody>
          <a:bodyPr>
            <a:noAutofit/>
          </a:bodyPr>
          <a:lstStyle>
            <a:lvl1pPr>
              <a:defRPr sz="2400"/>
            </a:lvl1pPr>
            <a:lvl2pPr>
              <a:defRPr sz="2400"/>
            </a:lvl2pPr>
            <a:lvl3pPr marL="640080">
              <a:defRPr sz="2000"/>
            </a:lvl3pPr>
          </a:lstStyle>
          <a:p>
            <a:pPr lvl="0"/>
            <a:r>
              <a:rPr lang="zh-TW" altLang="en-US"/>
              <a:t>編輯母片文字樣式</a:t>
            </a:r>
          </a:p>
          <a:p>
            <a:pPr lvl="1"/>
            <a:r>
              <a:rPr lang="zh-TW" altLang="en-US"/>
              <a:t>第二層</a:t>
            </a:r>
          </a:p>
          <a:p>
            <a:pPr lvl="2"/>
            <a:r>
              <a:rPr lang="zh-TW" altLang="en-US"/>
              <a:t>第三層</a:t>
            </a:r>
          </a:p>
        </p:txBody>
      </p:sp>
      <p:sp>
        <p:nvSpPr>
          <p:cNvPr id="8" name="Content Placeholder 3"/>
          <p:cNvSpPr>
            <a:spLocks noGrp="1"/>
          </p:cNvSpPr>
          <p:nvPr>
            <p:ph sz="quarter" idx="15"/>
          </p:nvPr>
        </p:nvSpPr>
        <p:spPr>
          <a:xfrm>
            <a:off x="342900" y="2900944"/>
            <a:ext cx="8458200" cy="673100"/>
          </a:xfrm>
        </p:spPr>
        <p:txBody>
          <a:bodyPr>
            <a:noAutofit/>
          </a:bodyPr>
          <a:lstStyle>
            <a:lvl1pPr>
              <a:defRPr sz="2400"/>
            </a:lvl1pPr>
            <a:lvl2pPr>
              <a:defRPr sz="2400"/>
            </a:lvl2pPr>
            <a:lvl3pPr marL="640080">
              <a:defRPr sz="2000"/>
            </a:lvl3pPr>
          </a:lstStyle>
          <a:p>
            <a:pPr lvl="0"/>
            <a:r>
              <a:rPr lang="zh-TW" altLang="en-US"/>
              <a:t>編輯母片文字樣式</a:t>
            </a:r>
          </a:p>
          <a:p>
            <a:pPr lvl="1"/>
            <a:r>
              <a:rPr lang="zh-TW" altLang="en-US"/>
              <a:t>第二層</a:t>
            </a:r>
          </a:p>
          <a:p>
            <a:pPr lvl="2"/>
            <a:r>
              <a:rPr lang="zh-TW" altLang="en-US"/>
              <a:t>第三層</a:t>
            </a:r>
          </a:p>
        </p:txBody>
      </p:sp>
      <p:sp>
        <p:nvSpPr>
          <p:cNvPr id="11" name="Content Placeholder 4"/>
          <p:cNvSpPr>
            <a:spLocks noGrp="1"/>
          </p:cNvSpPr>
          <p:nvPr>
            <p:ph sz="quarter" idx="16"/>
          </p:nvPr>
        </p:nvSpPr>
        <p:spPr>
          <a:xfrm>
            <a:off x="342900" y="3755354"/>
            <a:ext cx="8458200" cy="698500"/>
          </a:xfrm>
        </p:spPr>
        <p:txBody>
          <a:bodyPr>
            <a:noAutofit/>
          </a:bodyPr>
          <a:lstStyle>
            <a:lvl1pPr>
              <a:defRPr sz="2400"/>
            </a:lvl1pPr>
            <a:lvl2pPr>
              <a:defRPr sz="2400"/>
            </a:lvl2pPr>
            <a:lvl3pPr marL="640080">
              <a:defRPr sz="2000"/>
            </a:lvl3pPr>
          </a:lstStyle>
          <a:p>
            <a:pPr lvl="0"/>
            <a:r>
              <a:rPr lang="zh-TW" altLang="en-US"/>
              <a:t>編輯母片文字樣式</a:t>
            </a:r>
          </a:p>
          <a:p>
            <a:pPr lvl="1"/>
            <a:r>
              <a:rPr lang="zh-TW" altLang="en-US"/>
              <a:t>第二層</a:t>
            </a:r>
          </a:p>
          <a:p>
            <a:pPr lvl="2"/>
            <a:r>
              <a:rPr lang="zh-TW" altLang="en-US"/>
              <a:t>第三層</a:t>
            </a:r>
          </a:p>
        </p:txBody>
      </p:sp>
      <p:sp>
        <p:nvSpPr>
          <p:cNvPr id="13" name="Content Placeholder 5"/>
          <p:cNvSpPr>
            <a:spLocks noGrp="1"/>
          </p:cNvSpPr>
          <p:nvPr>
            <p:ph sz="quarter" idx="17"/>
          </p:nvPr>
        </p:nvSpPr>
        <p:spPr>
          <a:xfrm>
            <a:off x="342900" y="4635164"/>
            <a:ext cx="8458200" cy="698500"/>
          </a:xfrm>
        </p:spPr>
        <p:txBody>
          <a:bodyPr>
            <a:noAutofit/>
          </a:bodyPr>
          <a:lstStyle>
            <a:lvl1pPr>
              <a:defRPr sz="2400"/>
            </a:lvl1pPr>
            <a:lvl2pPr>
              <a:defRPr sz="2400"/>
            </a:lvl2pPr>
            <a:lvl3pPr marL="640080">
              <a:defRPr sz="2000"/>
            </a:lvl3pPr>
          </a:lstStyle>
          <a:p>
            <a:pPr lvl="0"/>
            <a:r>
              <a:rPr lang="zh-TW" altLang="en-US"/>
              <a:t>編輯母片文字樣式</a:t>
            </a:r>
          </a:p>
          <a:p>
            <a:pPr lvl="1"/>
            <a:r>
              <a:rPr lang="zh-TW" altLang="en-US"/>
              <a:t>第二層</a:t>
            </a:r>
          </a:p>
          <a:p>
            <a:pPr lvl="2"/>
            <a:r>
              <a:rPr lang="zh-TW" altLang="en-US"/>
              <a:t>第三層</a:t>
            </a:r>
          </a:p>
        </p:txBody>
      </p:sp>
      <p:sp>
        <p:nvSpPr>
          <p:cNvPr id="15" name="Content Placeholder 6"/>
          <p:cNvSpPr>
            <a:spLocks noGrp="1"/>
          </p:cNvSpPr>
          <p:nvPr>
            <p:ph sz="quarter" idx="18"/>
          </p:nvPr>
        </p:nvSpPr>
        <p:spPr>
          <a:xfrm>
            <a:off x="342900" y="5514975"/>
            <a:ext cx="8458200" cy="733425"/>
          </a:xfrm>
        </p:spPr>
        <p:txBody>
          <a:bodyPr>
            <a:noAutofit/>
          </a:bodyPr>
          <a:lstStyle>
            <a:lvl1pPr>
              <a:defRPr sz="2400"/>
            </a:lvl1pPr>
            <a:lvl2pPr>
              <a:defRPr sz="2400"/>
            </a:lvl2pPr>
            <a:lvl3pPr marL="640080">
              <a:defRPr sz="2000"/>
            </a:lvl3pPr>
          </a:lstStyle>
          <a:p>
            <a:pPr lvl="0"/>
            <a:r>
              <a:rPr lang="zh-TW" altLang="en-US"/>
              <a:t>編輯母片文字樣式</a:t>
            </a:r>
          </a:p>
          <a:p>
            <a:pPr lvl="1"/>
            <a:r>
              <a:rPr lang="zh-TW" altLang="en-US"/>
              <a:t>第二層</a:t>
            </a:r>
          </a:p>
          <a:p>
            <a:pPr lvl="2"/>
            <a:r>
              <a:rPr lang="zh-TW" altLang="en-US"/>
              <a:t>第三層</a:t>
            </a:r>
          </a:p>
        </p:txBody>
      </p:sp>
      <p:sp>
        <p:nvSpPr>
          <p:cNvPr id="12" name="Appendix Link"/>
          <p:cNvSpPr>
            <a:spLocks noGrp="1"/>
          </p:cNvSpPr>
          <p:nvPr>
            <p:ph type="body" sz="quarter" idx="29"/>
          </p:nvPr>
        </p:nvSpPr>
        <p:spPr>
          <a:xfrm>
            <a:off x="3200400" y="6324600"/>
            <a:ext cx="2743200" cy="192024"/>
          </a:xfrm>
        </p:spPr>
        <p:txBody>
          <a:bodyPr anchor="b">
            <a:noAutofit/>
          </a:bodyPr>
          <a:lstStyle>
            <a:lvl1pPr algn="ctr">
              <a:defRPr sz="900"/>
            </a:lvl1pPr>
          </a:lstStyle>
          <a:p>
            <a:pPr lvl="0"/>
            <a:r>
              <a:rPr lang="zh-TW" altLang="en-US"/>
              <a:t>編輯母片文字樣式</a:t>
            </a:r>
          </a:p>
        </p:txBody>
      </p:sp>
      <p:sp>
        <p:nvSpPr>
          <p:cNvPr id="14" name="Image Credit"/>
          <p:cNvSpPr>
            <a:spLocks noGrp="1"/>
          </p:cNvSpPr>
          <p:nvPr>
            <p:ph type="body" sz="quarter" idx="30"/>
          </p:nvPr>
        </p:nvSpPr>
        <p:spPr>
          <a:xfrm>
            <a:off x="1562101" y="6684963"/>
            <a:ext cx="6976872" cy="173736"/>
          </a:xfrm>
        </p:spPr>
        <p:txBody>
          <a:bodyPr anchor="ctr">
            <a:noAutofit/>
          </a:bodyPr>
          <a:lstStyle>
            <a:lvl1pPr algn="r">
              <a:defRPr sz="800">
                <a:solidFill>
                  <a:srgbClr val="595959"/>
                </a:solidFill>
              </a:defRPr>
            </a:lvl1pPr>
          </a:lstStyle>
          <a:p>
            <a:pPr lvl="0"/>
            <a:r>
              <a:rPr lang="zh-TW" altLang="en-US"/>
              <a:t>編輯母片文字樣式</a:t>
            </a:r>
          </a:p>
        </p:txBody>
      </p:sp>
    </p:spTree>
    <p:extLst>
      <p:ext uri="{BB962C8B-B14F-4D97-AF65-F5344CB8AC3E}">
        <p14:creationId xmlns:p14="http://schemas.microsoft.com/office/powerpoint/2010/main" val="200894387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ClosingSlide">
    <p:spTree>
      <p:nvGrpSpPr>
        <p:cNvPr id="1" name=""/>
        <p:cNvGrpSpPr/>
        <p:nvPr/>
      </p:nvGrpSpPr>
      <p:grpSpPr>
        <a:xfrm>
          <a:off x="0" y="0"/>
          <a:ext cx="0" cy="0"/>
          <a:chOff x="0" y="0"/>
          <a:chExt cx="0" cy="0"/>
        </a:xfrm>
      </p:grpSpPr>
      <p:pic>
        <p:nvPicPr>
          <p:cNvPr id="3" name="MGH Logo">
            <a:extLst>
              <a:ext uri="{FF2B5EF4-FFF2-40B4-BE49-F238E27FC236}">
                <a16:creationId xmlns:a16="http://schemas.microsoft.com/office/drawing/2014/main" id="{5E62883E-0301-63E4-A22B-893C89826633}"/>
              </a:ext>
            </a:extLst>
          </p:cNvPr>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3349625" y="1006475"/>
            <a:ext cx="2444750" cy="2443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MGH Tagline">
            <a:extLst>
              <a:ext uri="{FF2B5EF4-FFF2-40B4-BE49-F238E27FC236}">
                <a16:creationId xmlns:a16="http://schemas.microsoft.com/office/drawing/2014/main" id="{20D0B0AD-183D-1C22-CA3C-CD4DB46A7E24}"/>
              </a:ext>
            </a:extLst>
          </p:cNvPr>
          <p:cNvSpPr txBox="1"/>
          <p:nvPr userDrawn="1"/>
        </p:nvSpPr>
        <p:spPr>
          <a:xfrm>
            <a:off x="1730375" y="3797300"/>
            <a:ext cx="5683250" cy="468313"/>
          </a:xfrm>
          <a:prstGeom prst="rect">
            <a:avLst/>
          </a:prstGeom>
          <a:noFill/>
        </p:spPr>
        <p:txBody>
          <a:bodyPr>
            <a:spAutoFit/>
          </a:bodyPr>
          <a:lstStyle/>
          <a:p>
            <a:pPr algn="ctr" eaLnBrk="1" fontAlgn="auto" hangingPunct="1">
              <a:spcBef>
                <a:spcPts val="0"/>
              </a:spcBef>
              <a:spcAft>
                <a:spcPts val="0"/>
              </a:spcAft>
              <a:defRPr/>
            </a:pPr>
            <a:r>
              <a:rPr kumimoji="0" lang="en-US" spc="40" dirty="0">
                <a:solidFill>
                  <a:srgbClr val="000000"/>
                </a:solidFill>
                <a:latin typeface="Arial" panose="020B0604020202020204" pitchFamily="34" charset="0"/>
                <a:ea typeface="Calibri" panose="020F0502020204030204" pitchFamily="34" charset="0"/>
              </a:rPr>
              <a:t>Because learning changes everything.</a:t>
            </a:r>
            <a:r>
              <a:rPr kumimoji="0" lang="en-US" sz="1400" spc="40" baseline="60000" dirty="0">
                <a:solidFill>
                  <a:srgbClr val="000000"/>
                </a:solidFill>
                <a:latin typeface="Arial" panose="020B0604020202020204" pitchFamily="34" charset="0"/>
                <a:ea typeface="Calibri" panose="020F0502020204030204" pitchFamily="34" charset="0"/>
              </a:rPr>
              <a:t>®</a:t>
            </a:r>
            <a:endParaRPr kumimoji="0" lang="en-US" spc="40" baseline="60000" dirty="0">
              <a:solidFill>
                <a:srgbClr val="000000"/>
              </a:solidFill>
              <a:latin typeface="+mn-lt"/>
              <a:ea typeface="+mn-ea"/>
            </a:endParaRPr>
          </a:p>
        </p:txBody>
      </p:sp>
      <p:sp>
        <p:nvSpPr>
          <p:cNvPr id="5" name="MGH URL">
            <a:extLst>
              <a:ext uri="{FF2B5EF4-FFF2-40B4-BE49-F238E27FC236}">
                <a16:creationId xmlns:a16="http://schemas.microsoft.com/office/drawing/2014/main" id="{CEA94270-F08F-821F-4EDF-041D8B8501B1}"/>
              </a:ext>
            </a:extLst>
          </p:cNvPr>
          <p:cNvSpPr txBox="1">
            <a:spLocks noChangeArrowheads="1"/>
          </p:cNvSpPr>
          <p:nvPr userDrawn="1"/>
        </p:nvSpPr>
        <p:spPr bwMode="auto">
          <a:xfrm>
            <a:off x="3268663" y="5329238"/>
            <a:ext cx="2606675" cy="338137"/>
          </a:xfrm>
          <a:prstGeom prst="rect">
            <a:avLst/>
          </a:prstGeom>
          <a:noFill/>
          <a:ln>
            <a:noFill/>
          </a:ln>
        </p:spPr>
        <p:txBody>
          <a:bodyPr>
            <a:spAutoFit/>
          </a:bodyPr>
          <a:lstStyle>
            <a:lvl1pPr>
              <a:defRPr kumimoji="1" sz="2400">
                <a:solidFill>
                  <a:schemeClr val="tx1"/>
                </a:solidFill>
                <a:latin typeface="Times New Roman" panose="02020603050405020304" pitchFamily="18" charset="0"/>
                <a:ea typeface="新細明體" panose="02020500000000000000" pitchFamily="18" charset="-120"/>
              </a:defRPr>
            </a:lvl1pPr>
            <a:lvl2pPr marL="742950" indent="-285750">
              <a:defRPr kumimoji="1" sz="2400">
                <a:solidFill>
                  <a:schemeClr val="tx1"/>
                </a:solidFill>
                <a:latin typeface="Times New Roman" panose="02020603050405020304" pitchFamily="18" charset="0"/>
                <a:ea typeface="新細明體" panose="02020500000000000000" pitchFamily="18" charset="-120"/>
              </a:defRPr>
            </a:lvl2pPr>
            <a:lvl3pPr marL="1143000" indent="-228600">
              <a:defRPr kumimoji="1" sz="2400">
                <a:solidFill>
                  <a:schemeClr val="tx1"/>
                </a:solidFill>
                <a:latin typeface="Times New Roman" panose="02020603050405020304" pitchFamily="18" charset="0"/>
                <a:ea typeface="新細明體" panose="02020500000000000000" pitchFamily="18" charset="-120"/>
              </a:defRPr>
            </a:lvl3pPr>
            <a:lvl4pPr marL="1600200" indent="-228600">
              <a:defRPr kumimoji="1" sz="2400">
                <a:solidFill>
                  <a:schemeClr val="tx1"/>
                </a:solidFill>
                <a:latin typeface="Times New Roman" panose="02020603050405020304" pitchFamily="18" charset="0"/>
                <a:ea typeface="新細明體" panose="02020500000000000000" pitchFamily="18" charset="-120"/>
              </a:defRPr>
            </a:lvl4pPr>
            <a:lvl5pPr marL="2057400" indent="-228600">
              <a:defRPr kumimoji="1" sz="2400">
                <a:solidFill>
                  <a:schemeClr val="tx1"/>
                </a:solidFill>
                <a:latin typeface="Times New Roman" panose="02020603050405020304" pitchFamily="18" charset="0"/>
                <a:ea typeface="新細明體" panose="02020500000000000000" pitchFamily="18" charset="-120"/>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9pPr>
          </a:lstStyle>
          <a:p>
            <a:pPr algn="ctr" eaLnBrk="1" hangingPunct="1">
              <a:defRPr/>
            </a:pPr>
            <a:r>
              <a:rPr kumimoji="0" lang="en-US" altLang="zh-TW" sz="1600">
                <a:solidFill>
                  <a:srgbClr val="000000"/>
                </a:solidFill>
                <a:ea typeface="標楷體" panose="03000509000000000000" pitchFamily="49" charset="-120"/>
              </a:rPr>
              <a:t>www.mheducation.com</a:t>
            </a:r>
            <a:endParaRPr kumimoji="0" lang="en-US" altLang="zh-TW" sz="2000">
              <a:solidFill>
                <a:srgbClr val="000000"/>
              </a:solidFill>
              <a:ea typeface="標楷體" panose="03000509000000000000" pitchFamily="49" charset="-120"/>
            </a:endParaRPr>
          </a:p>
        </p:txBody>
      </p:sp>
      <p:sp>
        <p:nvSpPr>
          <p:cNvPr id="2" name="Hidden Slide Title"/>
          <p:cNvSpPr>
            <a:spLocks noGrp="1"/>
          </p:cNvSpPr>
          <p:nvPr>
            <p:ph type="title"/>
          </p:nvPr>
        </p:nvSpPr>
        <p:spPr>
          <a:xfrm>
            <a:off x="3425949" y="418391"/>
            <a:ext cx="2292103" cy="291823"/>
          </a:xfrm>
          <a:prstGeom prst="rect">
            <a:avLst/>
          </a:prstGeom>
        </p:spPr>
        <p:txBody>
          <a:bodyPr/>
          <a:lstStyle>
            <a:lvl1pPr>
              <a:defRPr>
                <a:solidFill>
                  <a:schemeClr val="tx1"/>
                </a:solidFill>
                <a:latin typeface="Calibri" panose="020F0502020204030204" pitchFamily="34" charset="0"/>
                <a:cs typeface="Calibri" panose="020F0502020204030204" pitchFamily="34" charset="0"/>
              </a:defRPr>
            </a:lvl1pPr>
          </a:lstStyle>
          <a:p>
            <a:r>
              <a:rPr lang="zh-TW" altLang="en-US"/>
              <a:t>按一下以編輯母片標題樣式</a:t>
            </a:r>
            <a:endParaRPr lang="en-US" dirty="0"/>
          </a:p>
        </p:txBody>
      </p:sp>
      <p:sp>
        <p:nvSpPr>
          <p:cNvPr id="6" name="Long Copyright">
            <a:extLst>
              <a:ext uri="{FF2B5EF4-FFF2-40B4-BE49-F238E27FC236}">
                <a16:creationId xmlns:a16="http://schemas.microsoft.com/office/drawing/2014/main" id="{DCF0F35D-290C-1C45-EA03-660F8D20796D}"/>
              </a:ext>
            </a:extLst>
          </p:cNvPr>
          <p:cNvSpPr>
            <a:spLocks noGrp="1"/>
          </p:cNvSpPr>
          <p:nvPr>
            <p:ph type="ftr" sz="quarter" idx="10"/>
          </p:nvPr>
        </p:nvSpPr>
        <p:spPr>
          <a:xfrm>
            <a:off x="0" y="6486525"/>
            <a:ext cx="9144000" cy="371475"/>
          </a:xfrm>
        </p:spPr>
        <p:txBody>
          <a:bodyPr/>
          <a:lstStyle>
            <a:lvl1pPr algn="ctr" defTabSz="457200">
              <a:spcBef>
                <a:spcPct val="20000"/>
              </a:spcBef>
              <a:defRPr/>
            </a:lvl1pPr>
          </a:lstStyle>
          <a:p>
            <a:pPr>
              <a:defRPr/>
            </a:pPr>
            <a:r>
              <a:rPr lang="en-US"/>
              <a:t>CYCU— Prof CK Farn</a:t>
            </a:r>
            <a:endParaRPr lang="en-US" dirty="0"/>
          </a:p>
        </p:txBody>
      </p:sp>
    </p:spTree>
    <p:extLst>
      <p:ext uri="{BB962C8B-B14F-4D97-AF65-F5344CB8AC3E}">
        <p14:creationId xmlns:p14="http://schemas.microsoft.com/office/powerpoint/2010/main" val="254375826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_Two Horizontal Main Placeholders">
    <p:spTree>
      <p:nvGrpSpPr>
        <p:cNvPr id="1" name=""/>
        <p:cNvGrpSpPr/>
        <p:nvPr/>
      </p:nvGrpSpPr>
      <p:grpSpPr>
        <a:xfrm>
          <a:off x="0" y="0"/>
          <a:ext cx="0" cy="0"/>
          <a:chOff x="0" y="0"/>
          <a:chExt cx="0" cy="0"/>
        </a:xfrm>
      </p:grpSpPr>
      <p:sp>
        <p:nvSpPr>
          <p:cNvPr id="11" name="Slide Title"/>
          <p:cNvSpPr>
            <a:spLocks noGrp="1"/>
          </p:cNvSpPr>
          <p:nvPr>
            <p:ph type="title"/>
          </p:nvPr>
        </p:nvSpPr>
        <p:spPr>
          <a:xfrm>
            <a:off x="342900" y="147328"/>
            <a:ext cx="8458200" cy="993554"/>
          </a:xfrm>
          <a:prstGeom prst="rect">
            <a:avLst/>
          </a:prstGeom>
        </p:spPr>
        <p:txBody>
          <a:bodyPr>
            <a:normAutofit/>
          </a:bodyPr>
          <a:lstStyle>
            <a:lvl1pPr>
              <a:defRPr sz="3600"/>
            </a:lvl1pPr>
          </a:lstStyle>
          <a:p>
            <a:r>
              <a:rPr lang="en-US"/>
              <a:t>Click to edit Master title style</a:t>
            </a:r>
            <a:endParaRPr lang="en-US" dirty="0"/>
          </a:p>
        </p:txBody>
      </p:sp>
      <p:sp>
        <p:nvSpPr>
          <p:cNvPr id="5" name="Content Placeholder 1"/>
          <p:cNvSpPr>
            <a:spLocks noGrp="1"/>
          </p:cNvSpPr>
          <p:nvPr>
            <p:ph sz="quarter" idx="11"/>
          </p:nvPr>
        </p:nvSpPr>
        <p:spPr>
          <a:xfrm>
            <a:off x="342900" y="1276709"/>
            <a:ext cx="8458200" cy="2838091"/>
          </a:xfrm>
          <a:prstGeom prst="rect">
            <a:avLst/>
          </a:prstGeom>
        </p:spPr>
        <p:txBody>
          <a:bodyPr/>
          <a:lstStyle>
            <a:lvl1pPr>
              <a:spcBef>
                <a:spcPts val="1000"/>
              </a:spcBef>
              <a:spcAft>
                <a:spcPts val="0"/>
              </a:spcAft>
              <a:defRPr sz="2400"/>
            </a:lvl1pPr>
            <a:lvl2pPr marL="291600" indent="-291600">
              <a:spcBef>
                <a:spcPts val="1000"/>
              </a:spcBef>
              <a:spcAft>
                <a:spcPts val="0"/>
              </a:spcAft>
              <a:defRPr sz="2200"/>
            </a:lvl2pPr>
          </a:lstStyle>
          <a:p>
            <a:pPr lvl="0"/>
            <a:r>
              <a:rPr lang="en-US"/>
              <a:t>Click to edit Master text styles</a:t>
            </a:r>
          </a:p>
          <a:p>
            <a:pPr lvl="1"/>
            <a:r>
              <a:rPr lang="en-US"/>
              <a:t>Second level</a:t>
            </a:r>
          </a:p>
          <a:p>
            <a:pPr lvl="2"/>
            <a:r>
              <a:rPr lang="en-US"/>
              <a:t>Third level</a:t>
            </a:r>
          </a:p>
        </p:txBody>
      </p:sp>
      <p:sp>
        <p:nvSpPr>
          <p:cNvPr id="6" name="Content Placeholder 2"/>
          <p:cNvSpPr>
            <a:spLocks noGrp="1"/>
          </p:cNvSpPr>
          <p:nvPr>
            <p:ph sz="quarter" idx="14"/>
          </p:nvPr>
        </p:nvSpPr>
        <p:spPr>
          <a:xfrm>
            <a:off x="342900" y="4343400"/>
            <a:ext cx="8458200" cy="1660358"/>
          </a:xfrm>
        </p:spPr>
        <p:txBody>
          <a:bodyPr/>
          <a:lstStyle>
            <a:lvl1pPr>
              <a:spcBef>
                <a:spcPts val="1000"/>
              </a:spcBef>
              <a:spcAft>
                <a:spcPts val="0"/>
              </a:spcAft>
              <a:defRPr sz="2400"/>
            </a:lvl1pPr>
            <a:lvl2pPr marL="291600" indent="-291600">
              <a:spcBef>
                <a:spcPts val="1000"/>
              </a:spcBef>
              <a:spcAft>
                <a:spcPts val="0"/>
              </a:spcAft>
              <a:defRPr sz="2200"/>
            </a:lvl2pPr>
            <a:lvl4pPr marL="455613" indent="0">
              <a:buNone/>
              <a:defRPr/>
            </a:lvl4pPr>
          </a:lstStyle>
          <a:p>
            <a:pPr lvl="0"/>
            <a:r>
              <a:rPr lang="en-US"/>
              <a:t>Click to edit Master text styles</a:t>
            </a:r>
          </a:p>
          <a:p>
            <a:pPr lvl="1"/>
            <a:r>
              <a:rPr lang="en-US"/>
              <a:t>Second level</a:t>
            </a:r>
          </a:p>
          <a:p>
            <a:pPr lvl="2"/>
            <a:r>
              <a:rPr lang="en-US"/>
              <a:t>Third level</a:t>
            </a:r>
          </a:p>
        </p:txBody>
      </p:sp>
      <p:sp>
        <p:nvSpPr>
          <p:cNvPr id="8" name="Appendix Link"/>
          <p:cNvSpPr>
            <a:spLocks noGrp="1"/>
          </p:cNvSpPr>
          <p:nvPr>
            <p:ph type="body" sz="quarter" idx="12"/>
          </p:nvPr>
        </p:nvSpPr>
        <p:spPr>
          <a:xfrm>
            <a:off x="2971268" y="6266449"/>
            <a:ext cx="3201464" cy="306803"/>
          </a:xfrm>
        </p:spPr>
        <p:txBody>
          <a:bodyPr anchor="b">
            <a:noAutofit/>
          </a:bodyPr>
          <a:lstStyle>
            <a:lvl1pPr algn="ctr">
              <a:defRPr sz="1200"/>
            </a:lvl1pPr>
          </a:lstStyle>
          <a:p>
            <a:pPr lvl="0"/>
            <a:r>
              <a:rPr lang="en-US"/>
              <a:t>Click to edit Master text styles</a:t>
            </a:r>
          </a:p>
        </p:txBody>
      </p:sp>
      <p:sp>
        <p:nvSpPr>
          <p:cNvPr id="10" name="Image Credit"/>
          <p:cNvSpPr>
            <a:spLocks noGrp="1"/>
          </p:cNvSpPr>
          <p:nvPr>
            <p:ph type="body" sz="quarter" idx="13"/>
          </p:nvPr>
        </p:nvSpPr>
        <p:spPr>
          <a:xfrm>
            <a:off x="1562099" y="6684963"/>
            <a:ext cx="6972301" cy="173037"/>
          </a:xfrm>
        </p:spPr>
        <p:txBody>
          <a:bodyPr anchor="ctr">
            <a:noAutofit/>
          </a:bodyPr>
          <a:lstStyle>
            <a:lvl1pPr algn="r">
              <a:defRPr sz="800">
                <a:solidFill>
                  <a:schemeClr val="tx1"/>
                </a:solidFill>
              </a:defRPr>
            </a:lvl1pPr>
            <a:lvl2pPr algn="r">
              <a:defRPr sz="900"/>
            </a:lvl2pPr>
            <a:lvl3pPr algn="r">
              <a:defRPr sz="900"/>
            </a:lvl3pPr>
            <a:lvl4pPr algn="r">
              <a:defRPr sz="900"/>
            </a:lvl4pPr>
            <a:lvl5pPr algn="r">
              <a:defRPr sz="900"/>
            </a:lvl5pPr>
          </a:lstStyle>
          <a:p>
            <a:pPr lvl="0"/>
            <a:r>
              <a:rPr lang="en-US"/>
              <a:t>Click to edit Master text styles</a:t>
            </a:r>
          </a:p>
        </p:txBody>
      </p:sp>
      <p:sp>
        <p:nvSpPr>
          <p:cNvPr id="2" name="Slide Number Placeholder">
            <a:extLst>
              <a:ext uri="{FF2B5EF4-FFF2-40B4-BE49-F238E27FC236}">
                <a16:creationId xmlns:a16="http://schemas.microsoft.com/office/drawing/2014/main" id="{9F0E15C7-9CD0-8119-164A-72C204BDD327}"/>
              </a:ext>
            </a:extLst>
          </p:cNvPr>
          <p:cNvSpPr>
            <a:spLocks noGrp="1"/>
          </p:cNvSpPr>
          <p:nvPr>
            <p:ph type="sldNum" sz="quarter" idx="15"/>
          </p:nvPr>
        </p:nvSpPr>
        <p:spPr>
          <a:xfrm>
            <a:off x="8626475" y="6673850"/>
            <a:ext cx="355600" cy="160338"/>
          </a:xfrm>
        </p:spPr>
        <p:txBody>
          <a:bodyPr/>
          <a:lstStyle>
            <a:lvl1pPr>
              <a:defRPr/>
            </a:lvl1pPr>
          </a:lstStyle>
          <a:p>
            <a:pPr>
              <a:defRPr/>
            </a:pPr>
            <a:fld id="{15AE3CA4-AC05-2745-BDDC-9E5CD7F67209}" type="slidenum">
              <a:rPr lang="en-US"/>
              <a:pPr>
                <a:defRPr/>
              </a:pPr>
              <a:t>‹#›</a:t>
            </a:fld>
            <a:endParaRPr lang="en-US"/>
          </a:p>
        </p:txBody>
      </p:sp>
    </p:spTree>
    <p:extLst>
      <p:ext uri="{BB962C8B-B14F-4D97-AF65-F5344CB8AC3E}">
        <p14:creationId xmlns:p14="http://schemas.microsoft.com/office/powerpoint/2010/main" val="117746360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_Six Main Placeholders">
    <p:spTree>
      <p:nvGrpSpPr>
        <p:cNvPr id="1" name=""/>
        <p:cNvGrpSpPr/>
        <p:nvPr/>
      </p:nvGrpSpPr>
      <p:grpSpPr>
        <a:xfrm>
          <a:off x="0" y="0"/>
          <a:ext cx="0" cy="0"/>
          <a:chOff x="0" y="0"/>
          <a:chExt cx="0" cy="0"/>
        </a:xfrm>
      </p:grpSpPr>
      <p:sp>
        <p:nvSpPr>
          <p:cNvPr id="16" name="Slide Title"/>
          <p:cNvSpPr>
            <a:spLocks noGrp="1"/>
          </p:cNvSpPr>
          <p:nvPr>
            <p:ph type="title"/>
          </p:nvPr>
        </p:nvSpPr>
        <p:spPr>
          <a:xfrm>
            <a:off x="342900" y="147328"/>
            <a:ext cx="8458200" cy="993554"/>
          </a:xfrm>
          <a:prstGeom prst="rect">
            <a:avLst/>
          </a:prstGeom>
        </p:spPr>
        <p:txBody>
          <a:bodyPr>
            <a:normAutofit/>
          </a:bodyPr>
          <a:lstStyle>
            <a:lvl1pPr>
              <a:defRPr sz="3600"/>
            </a:lvl1pPr>
          </a:lstStyle>
          <a:p>
            <a:r>
              <a:rPr lang="en-US"/>
              <a:t>Click to edit Master title style</a:t>
            </a:r>
            <a:endParaRPr lang="en-US" dirty="0"/>
          </a:p>
        </p:txBody>
      </p:sp>
      <p:sp>
        <p:nvSpPr>
          <p:cNvPr id="5" name="Content Placeholder 1"/>
          <p:cNvSpPr>
            <a:spLocks noGrp="1"/>
          </p:cNvSpPr>
          <p:nvPr>
            <p:ph sz="quarter" idx="11"/>
          </p:nvPr>
        </p:nvSpPr>
        <p:spPr>
          <a:xfrm>
            <a:off x="342900" y="1276710"/>
            <a:ext cx="8458200" cy="612476"/>
          </a:xfrm>
          <a:prstGeom prst="rect">
            <a:avLst/>
          </a:prstGeom>
        </p:spPr>
        <p:txBody>
          <a:bodyPr/>
          <a:lstStyle>
            <a:lvl1pPr>
              <a:defRPr/>
            </a:lvl1pPr>
          </a:lstStyle>
          <a:p>
            <a:pPr lvl="0"/>
            <a:r>
              <a:rPr lang="en-US"/>
              <a:t>Click to edit Master text styles</a:t>
            </a:r>
          </a:p>
          <a:p>
            <a:pPr lvl="1"/>
            <a:r>
              <a:rPr lang="en-US"/>
              <a:t>Second level</a:t>
            </a:r>
          </a:p>
          <a:p>
            <a:pPr lvl="2"/>
            <a:r>
              <a:rPr lang="en-US"/>
              <a:t>Third level</a:t>
            </a:r>
          </a:p>
        </p:txBody>
      </p:sp>
      <p:sp>
        <p:nvSpPr>
          <p:cNvPr id="6" name="Content Placeholder 2"/>
          <p:cNvSpPr>
            <a:spLocks noGrp="1"/>
          </p:cNvSpPr>
          <p:nvPr>
            <p:ph sz="quarter" idx="14"/>
          </p:nvPr>
        </p:nvSpPr>
        <p:spPr>
          <a:xfrm>
            <a:off x="342900" y="2070496"/>
            <a:ext cx="8458200" cy="649138"/>
          </a:xfrm>
        </p:spPr>
        <p:txBody>
          <a:bodyPr/>
          <a:lstStyle>
            <a:lvl1pPr>
              <a:defRPr/>
            </a:lvl1pPr>
          </a:lstStyle>
          <a:p>
            <a:pPr lvl="0"/>
            <a:r>
              <a:rPr lang="en-US"/>
              <a:t>Click to edit Master text styles</a:t>
            </a:r>
          </a:p>
          <a:p>
            <a:pPr lvl="1"/>
            <a:r>
              <a:rPr lang="en-US"/>
              <a:t>Second level</a:t>
            </a:r>
          </a:p>
          <a:p>
            <a:pPr lvl="2"/>
            <a:r>
              <a:rPr lang="en-US"/>
              <a:t>Third level</a:t>
            </a:r>
          </a:p>
        </p:txBody>
      </p:sp>
      <p:sp>
        <p:nvSpPr>
          <p:cNvPr id="8" name="Content Placeholder 3"/>
          <p:cNvSpPr>
            <a:spLocks noGrp="1"/>
          </p:cNvSpPr>
          <p:nvPr>
            <p:ph sz="quarter" idx="15"/>
          </p:nvPr>
        </p:nvSpPr>
        <p:spPr>
          <a:xfrm>
            <a:off x="342900" y="2900944"/>
            <a:ext cx="8458200" cy="673100"/>
          </a:xfrm>
        </p:spPr>
        <p:txBody>
          <a:bodyPr/>
          <a:lstStyle>
            <a:lvl1pPr>
              <a:defRPr/>
            </a:lvl1pPr>
          </a:lstStyle>
          <a:p>
            <a:pPr lvl="0"/>
            <a:r>
              <a:rPr lang="en-US"/>
              <a:t>Click to edit Master text styles</a:t>
            </a:r>
          </a:p>
          <a:p>
            <a:pPr lvl="1"/>
            <a:r>
              <a:rPr lang="en-US"/>
              <a:t>Second level</a:t>
            </a:r>
          </a:p>
          <a:p>
            <a:pPr lvl="2"/>
            <a:r>
              <a:rPr lang="en-US"/>
              <a:t>Third level</a:t>
            </a:r>
          </a:p>
        </p:txBody>
      </p:sp>
      <p:sp>
        <p:nvSpPr>
          <p:cNvPr id="11" name="Content Placeholder 4"/>
          <p:cNvSpPr>
            <a:spLocks noGrp="1"/>
          </p:cNvSpPr>
          <p:nvPr>
            <p:ph sz="quarter" idx="16"/>
          </p:nvPr>
        </p:nvSpPr>
        <p:spPr>
          <a:xfrm>
            <a:off x="342900" y="3755354"/>
            <a:ext cx="8458200" cy="698500"/>
          </a:xfrm>
        </p:spPr>
        <p:txBody>
          <a:bodyPr/>
          <a:lstStyle>
            <a:lvl1pPr>
              <a:defRPr/>
            </a:lvl1pPr>
          </a:lstStyle>
          <a:p>
            <a:pPr lvl="0"/>
            <a:r>
              <a:rPr lang="en-US"/>
              <a:t>Click to edit Master text styles</a:t>
            </a:r>
          </a:p>
          <a:p>
            <a:pPr lvl="1"/>
            <a:r>
              <a:rPr lang="en-US"/>
              <a:t>Second level</a:t>
            </a:r>
          </a:p>
          <a:p>
            <a:pPr lvl="2"/>
            <a:r>
              <a:rPr lang="en-US"/>
              <a:t>Third level</a:t>
            </a:r>
          </a:p>
        </p:txBody>
      </p:sp>
      <p:sp>
        <p:nvSpPr>
          <p:cNvPr id="13" name="Content Placeholder 5"/>
          <p:cNvSpPr>
            <a:spLocks noGrp="1"/>
          </p:cNvSpPr>
          <p:nvPr>
            <p:ph sz="quarter" idx="17"/>
          </p:nvPr>
        </p:nvSpPr>
        <p:spPr>
          <a:xfrm>
            <a:off x="342900" y="4635164"/>
            <a:ext cx="8458200" cy="698500"/>
          </a:xfrm>
        </p:spPr>
        <p:txBody>
          <a:bodyPr/>
          <a:lstStyle>
            <a:lvl1pPr>
              <a:defRPr/>
            </a:lvl1pPr>
          </a:lstStyle>
          <a:p>
            <a:pPr lvl="0"/>
            <a:r>
              <a:rPr lang="en-US"/>
              <a:t>Click to edit Master text styles</a:t>
            </a:r>
          </a:p>
          <a:p>
            <a:pPr lvl="1"/>
            <a:r>
              <a:rPr lang="en-US"/>
              <a:t>Second level</a:t>
            </a:r>
          </a:p>
          <a:p>
            <a:pPr lvl="2"/>
            <a:r>
              <a:rPr lang="en-US"/>
              <a:t>Third level</a:t>
            </a:r>
          </a:p>
        </p:txBody>
      </p:sp>
      <p:sp>
        <p:nvSpPr>
          <p:cNvPr id="15" name="Content Placeholder 6"/>
          <p:cNvSpPr>
            <a:spLocks noGrp="1"/>
          </p:cNvSpPr>
          <p:nvPr>
            <p:ph sz="quarter" idx="18"/>
          </p:nvPr>
        </p:nvSpPr>
        <p:spPr>
          <a:xfrm>
            <a:off x="342900" y="5514975"/>
            <a:ext cx="8458200" cy="537105"/>
          </a:xfrm>
        </p:spPr>
        <p:txBody>
          <a:bodyPr/>
          <a:lstStyle>
            <a:lvl1pPr>
              <a:defRPr/>
            </a:lvl1pPr>
          </a:lstStyle>
          <a:p>
            <a:pPr lvl="0"/>
            <a:r>
              <a:rPr lang="en-US"/>
              <a:t>Click to edit Master text styles</a:t>
            </a:r>
          </a:p>
          <a:p>
            <a:pPr lvl="1"/>
            <a:r>
              <a:rPr lang="en-US"/>
              <a:t>Second level</a:t>
            </a:r>
          </a:p>
          <a:p>
            <a:pPr lvl="2"/>
            <a:r>
              <a:rPr lang="en-US"/>
              <a:t>Third level</a:t>
            </a:r>
          </a:p>
        </p:txBody>
      </p:sp>
      <p:sp>
        <p:nvSpPr>
          <p:cNvPr id="12" name="Appendix Link"/>
          <p:cNvSpPr>
            <a:spLocks noGrp="1"/>
          </p:cNvSpPr>
          <p:nvPr>
            <p:ph type="body" sz="quarter" idx="12"/>
          </p:nvPr>
        </p:nvSpPr>
        <p:spPr>
          <a:xfrm>
            <a:off x="2971268" y="6266449"/>
            <a:ext cx="3201464" cy="306803"/>
          </a:xfrm>
        </p:spPr>
        <p:txBody>
          <a:bodyPr anchor="b">
            <a:noAutofit/>
          </a:bodyPr>
          <a:lstStyle>
            <a:lvl1pPr algn="ctr">
              <a:defRPr sz="1200"/>
            </a:lvl1pPr>
          </a:lstStyle>
          <a:p>
            <a:pPr lvl="0"/>
            <a:r>
              <a:rPr lang="en-US"/>
              <a:t>Click to edit Master text styles</a:t>
            </a:r>
          </a:p>
        </p:txBody>
      </p:sp>
      <p:sp>
        <p:nvSpPr>
          <p:cNvPr id="14" name="Image Credit"/>
          <p:cNvSpPr>
            <a:spLocks noGrp="1"/>
          </p:cNvSpPr>
          <p:nvPr>
            <p:ph type="body" sz="quarter" idx="13"/>
          </p:nvPr>
        </p:nvSpPr>
        <p:spPr>
          <a:xfrm>
            <a:off x="1562099" y="6684963"/>
            <a:ext cx="6972301" cy="173037"/>
          </a:xfrm>
        </p:spPr>
        <p:txBody>
          <a:bodyPr anchor="ctr">
            <a:noAutofit/>
          </a:bodyPr>
          <a:lstStyle>
            <a:lvl1pPr algn="r">
              <a:defRPr sz="800">
                <a:solidFill>
                  <a:schemeClr val="tx1"/>
                </a:solidFill>
              </a:defRPr>
            </a:lvl1pPr>
            <a:lvl2pPr algn="r">
              <a:defRPr sz="900"/>
            </a:lvl2pPr>
            <a:lvl3pPr algn="r">
              <a:defRPr sz="900"/>
            </a:lvl3pPr>
            <a:lvl4pPr algn="r">
              <a:defRPr sz="900"/>
            </a:lvl4pPr>
            <a:lvl5pPr algn="r">
              <a:defRPr sz="900"/>
            </a:lvl5pPr>
          </a:lstStyle>
          <a:p>
            <a:pPr lvl="0"/>
            <a:r>
              <a:rPr lang="en-US"/>
              <a:t>Click to edit Master text styles</a:t>
            </a:r>
          </a:p>
        </p:txBody>
      </p:sp>
      <p:sp>
        <p:nvSpPr>
          <p:cNvPr id="17" name="Content Placeholder 1"/>
          <p:cNvSpPr>
            <a:spLocks noGrp="1"/>
          </p:cNvSpPr>
          <p:nvPr>
            <p:ph sz="quarter" idx="19"/>
          </p:nvPr>
        </p:nvSpPr>
        <p:spPr>
          <a:xfrm>
            <a:off x="5745018" y="1429110"/>
            <a:ext cx="3208482" cy="612476"/>
          </a:xfrm>
          <a:prstGeom prst="rect">
            <a:avLst/>
          </a:prstGeom>
        </p:spPr>
        <p:txBody>
          <a:bodyPr/>
          <a:lstStyle>
            <a:lvl1pPr>
              <a:defRPr/>
            </a:lvl1pPr>
          </a:lstStyle>
          <a:p>
            <a:pPr lvl="0"/>
            <a:r>
              <a:rPr lang="en-US"/>
              <a:t>Click to edit Master text styles</a:t>
            </a:r>
          </a:p>
          <a:p>
            <a:pPr lvl="1"/>
            <a:r>
              <a:rPr lang="en-US"/>
              <a:t>Second level</a:t>
            </a:r>
          </a:p>
          <a:p>
            <a:pPr lvl="2"/>
            <a:r>
              <a:rPr lang="en-US"/>
              <a:t>Third level</a:t>
            </a:r>
          </a:p>
        </p:txBody>
      </p:sp>
      <p:sp>
        <p:nvSpPr>
          <p:cNvPr id="18" name="Content Placeholder 2"/>
          <p:cNvSpPr>
            <a:spLocks noGrp="1"/>
          </p:cNvSpPr>
          <p:nvPr>
            <p:ph sz="quarter" idx="20"/>
          </p:nvPr>
        </p:nvSpPr>
        <p:spPr>
          <a:xfrm>
            <a:off x="5745018" y="2222896"/>
            <a:ext cx="3208482" cy="649138"/>
          </a:xfrm>
        </p:spPr>
        <p:txBody>
          <a:bodyPr/>
          <a:lstStyle>
            <a:lvl1pPr>
              <a:defRPr/>
            </a:lvl1pPr>
          </a:lstStyle>
          <a:p>
            <a:pPr lvl="0"/>
            <a:r>
              <a:rPr lang="en-US"/>
              <a:t>Click to edit Master text styles</a:t>
            </a:r>
          </a:p>
          <a:p>
            <a:pPr lvl="1"/>
            <a:r>
              <a:rPr lang="en-US"/>
              <a:t>Second level</a:t>
            </a:r>
          </a:p>
          <a:p>
            <a:pPr lvl="2"/>
            <a:r>
              <a:rPr lang="en-US"/>
              <a:t>Third level</a:t>
            </a:r>
          </a:p>
        </p:txBody>
      </p:sp>
      <p:sp>
        <p:nvSpPr>
          <p:cNvPr id="19" name="Content Placeholder 3"/>
          <p:cNvSpPr>
            <a:spLocks noGrp="1"/>
          </p:cNvSpPr>
          <p:nvPr>
            <p:ph sz="quarter" idx="21"/>
          </p:nvPr>
        </p:nvSpPr>
        <p:spPr>
          <a:xfrm>
            <a:off x="5745018" y="3053344"/>
            <a:ext cx="3208482" cy="673100"/>
          </a:xfrm>
        </p:spPr>
        <p:txBody>
          <a:bodyPr/>
          <a:lstStyle>
            <a:lvl1pPr>
              <a:defRPr/>
            </a:lvl1pPr>
          </a:lstStyle>
          <a:p>
            <a:pPr lvl="0"/>
            <a:r>
              <a:rPr lang="en-US"/>
              <a:t>Click to edit Master text styles</a:t>
            </a:r>
          </a:p>
          <a:p>
            <a:pPr lvl="1"/>
            <a:r>
              <a:rPr lang="en-US"/>
              <a:t>Second level</a:t>
            </a:r>
          </a:p>
          <a:p>
            <a:pPr lvl="2"/>
            <a:r>
              <a:rPr lang="en-US"/>
              <a:t>Third level</a:t>
            </a:r>
          </a:p>
        </p:txBody>
      </p:sp>
      <p:sp>
        <p:nvSpPr>
          <p:cNvPr id="20" name="Content Placeholder 4"/>
          <p:cNvSpPr>
            <a:spLocks noGrp="1"/>
          </p:cNvSpPr>
          <p:nvPr>
            <p:ph sz="quarter" idx="22"/>
          </p:nvPr>
        </p:nvSpPr>
        <p:spPr>
          <a:xfrm>
            <a:off x="5745018" y="3907754"/>
            <a:ext cx="3208482" cy="698500"/>
          </a:xfrm>
        </p:spPr>
        <p:txBody>
          <a:bodyPr/>
          <a:lstStyle>
            <a:lvl1pPr>
              <a:defRPr/>
            </a:lvl1pPr>
          </a:lstStyle>
          <a:p>
            <a:pPr lvl="0"/>
            <a:r>
              <a:rPr lang="en-US"/>
              <a:t>Click to edit Master text styles</a:t>
            </a:r>
          </a:p>
          <a:p>
            <a:pPr lvl="1"/>
            <a:r>
              <a:rPr lang="en-US"/>
              <a:t>Second level</a:t>
            </a:r>
          </a:p>
          <a:p>
            <a:pPr lvl="2"/>
            <a:r>
              <a:rPr lang="en-US"/>
              <a:t>Third level</a:t>
            </a:r>
          </a:p>
        </p:txBody>
      </p:sp>
      <p:sp>
        <p:nvSpPr>
          <p:cNvPr id="21" name="Content Placeholder 5"/>
          <p:cNvSpPr>
            <a:spLocks noGrp="1"/>
          </p:cNvSpPr>
          <p:nvPr>
            <p:ph sz="quarter" idx="23"/>
          </p:nvPr>
        </p:nvSpPr>
        <p:spPr>
          <a:xfrm>
            <a:off x="5745018" y="4787564"/>
            <a:ext cx="3208482" cy="698500"/>
          </a:xfrm>
        </p:spPr>
        <p:txBody>
          <a:bodyPr/>
          <a:lstStyle>
            <a:lvl1pPr>
              <a:defRPr/>
            </a:lvl1pPr>
          </a:lstStyle>
          <a:p>
            <a:pPr lvl="0"/>
            <a:r>
              <a:rPr lang="en-US"/>
              <a:t>Click to edit Master text styles</a:t>
            </a:r>
          </a:p>
          <a:p>
            <a:pPr lvl="1"/>
            <a:r>
              <a:rPr lang="en-US"/>
              <a:t>Second level</a:t>
            </a:r>
          </a:p>
          <a:p>
            <a:pPr lvl="2"/>
            <a:r>
              <a:rPr lang="en-US"/>
              <a:t>Third level</a:t>
            </a:r>
          </a:p>
        </p:txBody>
      </p:sp>
      <p:sp>
        <p:nvSpPr>
          <p:cNvPr id="22" name="Content Placeholder 6"/>
          <p:cNvSpPr>
            <a:spLocks noGrp="1"/>
          </p:cNvSpPr>
          <p:nvPr>
            <p:ph sz="quarter" idx="24"/>
          </p:nvPr>
        </p:nvSpPr>
        <p:spPr>
          <a:xfrm>
            <a:off x="5745018" y="5667375"/>
            <a:ext cx="3208482" cy="537105"/>
          </a:xfrm>
        </p:spPr>
        <p:txBody>
          <a:bodyPr/>
          <a:lstStyle>
            <a:lvl1pPr>
              <a:defRPr/>
            </a:lvl1pPr>
          </a:lstStyle>
          <a:p>
            <a:pPr lvl="0"/>
            <a:r>
              <a:rPr lang="en-US"/>
              <a:t>Click to edit Master text styles</a:t>
            </a:r>
          </a:p>
          <a:p>
            <a:pPr lvl="1"/>
            <a:r>
              <a:rPr lang="en-US"/>
              <a:t>Second level</a:t>
            </a:r>
          </a:p>
          <a:p>
            <a:pPr lvl="2"/>
            <a:r>
              <a:rPr lang="en-US"/>
              <a:t>Third level</a:t>
            </a:r>
          </a:p>
        </p:txBody>
      </p:sp>
      <p:sp>
        <p:nvSpPr>
          <p:cNvPr id="2" name="Slide Number Placeholder">
            <a:extLst>
              <a:ext uri="{FF2B5EF4-FFF2-40B4-BE49-F238E27FC236}">
                <a16:creationId xmlns:a16="http://schemas.microsoft.com/office/drawing/2014/main" id="{6ABAA32B-D70D-A5ED-1058-EEC26ACFD244}"/>
              </a:ext>
            </a:extLst>
          </p:cNvPr>
          <p:cNvSpPr>
            <a:spLocks noGrp="1"/>
          </p:cNvSpPr>
          <p:nvPr>
            <p:ph type="sldNum" sz="quarter" idx="25"/>
          </p:nvPr>
        </p:nvSpPr>
        <p:spPr>
          <a:xfrm>
            <a:off x="8626475" y="6673850"/>
            <a:ext cx="355600" cy="160338"/>
          </a:xfrm>
        </p:spPr>
        <p:txBody>
          <a:bodyPr/>
          <a:lstStyle>
            <a:lvl1pPr>
              <a:defRPr/>
            </a:lvl1pPr>
          </a:lstStyle>
          <a:p>
            <a:pPr>
              <a:defRPr/>
            </a:pPr>
            <a:fld id="{7AC1D746-F0C8-274A-8249-E3E0EAAEE91F}" type="slidenum">
              <a:rPr lang="en-US"/>
              <a:pPr>
                <a:defRPr/>
              </a:pPr>
              <a:t>‹#›</a:t>
            </a:fld>
            <a:endParaRPr lang="en-US"/>
          </a:p>
        </p:txBody>
      </p:sp>
    </p:spTree>
    <p:extLst>
      <p:ext uri="{BB962C8B-B14F-4D97-AF65-F5344CB8AC3E}">
        <p14:creationId xmlns:p14="http://schemas.microsoft.com/office/powerpoint/2010/main" val="20353930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Two Comparison Placeholders">
    <p:spTree>
      <p:nvGrpSpPr>
        <p:cNvPr id="1" name=""/>
        <p:cNvGrpSpPr/>
        <p:nvPr/>
      </p:nvGrpSpPr>
      <p:grpSpPr>
        <a:xfrm>
          <a:off x="0" y="0"/>
          <a:ext cx="0" cy="0"/>
          <a:chOff x="0" y="0"/>
          <a:chExt cx="0" cy="0"/>
        </a:xfrm>
      </p:grpSpPr>
      <p:sp>
        <p:nvSpPr>
          <p:cNvPr id="11" name="Slide Title"/>
          <p:cNvSpPr>
            <a:spLocks noGrp="1"/>
          </p:cNvSpPr>
          <p:nvPr>
            <p:ph type="title"/>
          </p:nvPr>
        </p:nvSpPr>
        <p:spPr>
          <a:xfrm>
            <a:off x="342900" y="147328"/>
            <a:ext cx="8458200" cy="993554"/>
          </a:xfrm>
          <a:prstGeom prst="rect">
            <a:avLst/>
          </a:prstGeom>
        </p:spPr>
        <p:txBody>
          <a:bodyPr>
            <a:normAutofit/>
          </a:bodyPr>
          <a:lstStyle>
            <a:lvl1pPr>
              <a:defRPr sz="3600"/>
            </a:lvl1pPr>
          </a:lstStyle>
          <a:p>
            <a:r>
              <a:rPr lang="en-US"/>
              <a:t>Click to edit Master title style</a:t>
            </a:r>
            <a:endParaRPr lang="en-US" dirty="0"/>
          </a:p>
        </p:txBody>
      </p:sp>
      <p:sp>
        <p:nvSpPr>
          <p:cNvPr id="5" name="Content Placeholder 1"/>
          <p:cNvSpPr>
            <a:spLocks noGrp="1"/>
          </p:cNvSpPr>
          <p:nvPr>
            <p:ph sz="quarter" idx="11"/>
          </p:nvPr>
        </p:nvSpPr>
        <p:spPr>
          <a:xfrm>
            <a:off x="342900" y="1276710"/>
            <a:ext cx="4076700" cy="4594702"/>
          </a:xfrm>
          <a:prstGeom prst="rect">
            <a:avLst/>
          </a:prstGeom>
        </p:spPr>
        <p:txBody>
          <a:bodyPr/>
          <a:lstStyle>
            <a:lvl1pPr>
              <a:defRPr/>
            </a:lvl1pPr>
          </a:lstStyle>
          <a:p>
            <a:pPr lvl="0"/>
            <a:r>
              <a:rPr lang="en-US"/>
              <a:t>Click to edit Master text styles</a:t>
            </a:r>
          </a:p>
          <a:p>
            <a:pPr lvl="1"/>
            <a:r>
              <a:rPr lang="en-US"/>
              <a:t>Second level</a:t>
            </a:r>
          </a:p>
          <a:p>
            <a:pPr lvl="2"/>
            <a:r>
              <a:rPr lang="en-US"/>
              <a:t>Third level</a:t>
            </a:r>
          </a:p>
        </p:txBody>
      </p:sp>
      <p:sp>
        <p:nvSpPr>
          <p:cNvPr id="6" name="Content Placeholder 2"/>
          <p:cNvSpPr>
            <a:spLocks noGrp="1"/>
          </p:cNvSpPr>
          <p:nvPr>
            <p:ph sz="quarter" idx="14"/>
          </p:nvPr>
        </p:nvSpPr>
        <p:spPr>
          <a:xfrm>
            <a:off x="4724400" y="1257300"/>
            <a:ext cx="4076700" cy="4612639"/>
          </a:xfrm>
        </p:spPr>
        <p:txBody>
          <a:bodyPr/>
          <a:lstStyle>
            <a:lvl1pPr>
              <a:defRPr/>
            </a:lvl1pPr>
          </a:lstStyle>
          <a:p>
            <a:pPr lvl="0"/>
            <a:r>
              <a:rPr lang="en-US"/>
              <a:t>Click to edit Master text styles</a:t>
            </a:r>
          </a:p>
          <a:p>
            <a:pPr lvl="1"/>
            <a:r>
              <a:rPr lang="en-US"/>
              <a:t>Second level</a:t>
            </a:r>
          </a:p>
          <a:p>
            <a:pPr lvl="2"/>
            <a:r>
              <a:rPr lang="en-US"/>
              <a:t>Third level</a:t>
            </a:r>
          </a:p>
        </p:txBody>
      </p:sp>
      <p:sp>
        <p:nvSpPr>
          <p:cNvPr id="8" name="Appendix Link"/>
          <p:cNvSpPr>
            <a:spLocks noGrp="1"/>
          </p:cNvSpPr>
          <p:nvPr>
            <p:ph type="body" sz="quarter" idx="12"/>
          </p:nvPr>
        </p:nvSpPr>
        <p:spPr>
          <a:xfrm>
            <a:off x="2971268" y="6266449"/>
            <a:ext cx="3201464" cy="306803"/>
          </a:xfrm>
        </p:spPr>
        <p:txBody>
          <a:bodyPr anchor="b">
            <a:noAutofit/>
          </a:bodyPr>
          <a:lstStyle>
            <a:lvl1pPr algn="ctr">
              <a:defRPr sz="1200"/>
            </a:lvl1pPr>
          </a:lstStyle>
          <a:p>
            <a:pPr lvl="0"/>
            <a:r>
              <a:rPr lang="en-US"/>
              <a:t>Click to edit Master text styles</a:t>
            </a:r>
          </a:p>
        </p:txBody>
      </p:sp>
      <p:sp>
        <p:nvSpPr>
          <p:cNvPr id="10" name="Image Credit"/>
          <p:cNvSpPr>
            <a:spLocks noGrp="1"/>
          </p:cNvSpPr>
          <p:nvPr>
            <p:ph type="body" sz="quarter" idx="13"/>
          </p:nvPr>
        </p:nvSpPr>
        <p:spPr>
          <a:xfrm>
            <a:off x="1562099" y="6684963"/>
            <a:ext cx="6972301" cy="173037"/>
          </a:xfrm>
        </p:spPr>
        <p:txBody>
          <a:bodyPr anchor="ctr">
            <a:noAutofit/>
          </a:bodyPr>
          <a:lstStyle>
            <a:lvl1pPr algn="r">
              <a:defRPr sz="800">
                <a:solidFill>
                  <a:schemeClr val="tx1"/>
                </a:solidFill>
              </a:defRPr>
            </a:lvl1pPr>
            <a:lvl2pPr algn="r">
              <a:defRPr sz="900"/>
            </a:lvl2pPr>
            <a:lvl3pPr algn="r">
              <a:defRPr sz="900"/>
            </a:lvl3pPr>
            <a:lvl4pPr algn="r">
              <a:defRPr sz="900"/>
            </a:lvl4pPr>
            <a:lvl5pPr algn="r">
              <a:defRPr sz="900"/>
            </a:lvl5pPr>
          </a:lstStyle>
          <a:p>
            <a:pPr lvl="0"/>
            <a:r>
              <a:rPr lang="en-US"/>
              <a:t>Click to edit Master text styles</a:t>
            </a:r>
          </a:p>
        </p:txBody>
      </p:sp>
      <p:sp>
        <p:nvSpPr>
          <p:cNvPr id="2" name="Slide Number Placeholder">
            <a:extLst>
              <a:ext uri="{FF2B5EF4-FFF2-40B4-BE49-F238E27FC236}">
                <a16:creationId xmlns:a16="http://schemas.microsoft.com/office/drawing/2014/main" id="{0B7D4322-822A-B678-F2CA-6D537901410A}"/>
              </a:ext>
            </a:extLst>
          </p:cNvPr>
          <p:cNvSpPr>
            <a:spLocks noGrp="1"/>
          </p:cNvSpPr>
          <p:nvPr>
            <p:ph type="sldNum" sz="quarter" idx="15"/>
          </p:nvPr>
        </p:nvSpPr>
        <p:spPr>
          <a:xfrm>
            <a:off x="8626475" y="6673850"/>
            <a:ext cx="355600" cy="160338"/>
          </a:xfrm>
        </p:spPr>
        <p:txBody>
          <a:bodyPr/>
          <a:lstStyle>
            <a:lvl1pPr>
              <a:defRPr/>
            </a:lvl1pPr>
          </a:lstStyle>
          <a:p>
            <a:pPr>
              <a:defRPr/>
            </a:pPr>
            <a:fld id="{01D13651-452D-1D49-ADBB-980D49D91242}" type="slidenum">
              <a:rPr lang="en-US"/>
              <a:pPr>
                <a:defRPr/>
              </a:pPr>
              <a:t>‹#›</a:t>
            </a:fld>
            <a:endParaRPr lang="en-US"/>
          </a:p>
        </p:txBody>
      </p:sp>
    </p:spTree>
    <p:extLst>
      <p:ext uri="{BB962C8B-B14F-4D97-AF65-F5344CB8AC3E}">
        <p14:creationId xmlns:p14="http://schemas.microsoft.com/office/powerpoint/2010/main" val="151476350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Three with Third as Accent">
    <p:spTree>
      <p:nvGrpSpPr>
        <p:cNvPr id="1" name=""/>
        <p:cNvGrpSpPr/>
        <p:nvPr/>
      </p:nvGrpSpPr>
      <p:grpSpPr>
        <a:xfrm>
          <a:off x="0" y="0"/>
          <a:ext cx="0" cy="0"/>
          <a:chOff x="0" y="0"/>
          <a:chExt cx="0" cy="0"/>
        </a:xfrm>
      </p:grpSpPr>
      <p:sp>
        <p:nvSpPr>
          <p:cNvPr id="12" name="Slide Title"/>
          <p:cNvSpPr>
            <a:spLocks noGrp="1"/>
          </p:cNvSpPr>
          <p:nvPr>
            <p:ph type="title"/>
          </p:nvPr>
        </p:nvSpPr>
        <p:spPr>
          <a:xfrm>
            <a:off x="342900" y="147328"/>
            <a:ext cx="8458200" cy="993554"/>
          </a:xfrm>
          <a:prstGeom prst="rect">
            <a:avLst/>
          </a:prstGeom>
        </p:spPr>
        <p:txBody>
          <a:bodyPr>
            <a:normAutofit/>
          </a:bodyPr>
          <a:lstStyle>
            <a:lvl1pPr>
              <a:defRPr sz="3600"/>
            </a:lvl1pPr>
          </a:lstStyle>
          <a:p>
            <a:r>
              <a:rPr lang="en-US"/>
              <a:t>Click to edit Master title style</a:t>
            </a:r>
            <a:endParaRPr lang="en-US" dirty="0"/>
          </a:p>
        </p:txBody>
      </p:sp>
      <p:sp>
        <p:nvSpPr>
          <p:cNvPr id="5" name="Content Placeholder 1"/>
          <p:cNvSpPr>
            <a:spLocks noGrp="1"/>
          </p:cNvSpPr>
          <p:nvPr>
            <p:ph sz="quarter" idx="11"/>
          </p:nvPr>
        </p:nvSpPr>
        <p:spPr>
          <a:xfrm>
            <a:off x="342900" y="1276710"/>
            <a:ext cx="8458200" cy="1979254"/>
          </a:xfrm>
          <a:prstGeom prst="rect">
            <a:avLst/>
          </a:prstGeom>
        </p:spPr>
        <p:txBody>
          <a:bodyPr/>
          <a:lstStyle>
            <a:lvl1pPr>
              <a:defRPr/>
            </a:lvl1pPr>
          </a:lstStyle>
          <a:p>
            <a:pPr lvl="0"/>
            <a:r>
              <a:rPr lang="en-US"/>
              <a:t>Click to edit Master text styles</a:t>
            </a:r>
          </a:p>
          <a:p>
            <a:pPr lvl="1"/>
            <a:r>
              <a:rPr lang="en-US"/>
              <a:t>Second level</a:t>
            </a:r>
          </a:p>
          <a:p>
            <a:pPr lvl="2"/>
            <a:r>
              <a:rPr lang="en-US"/>
              <a:t>Third level</a:t>
            </a:r>
          </a:p>
        </p:txBody>
      </p:sp>
      <p:sp>
        <p:nvSpPr>
          <p:cNvPr id="6" name="Content Placeholder 2"/>
          <p:cNvSpPr>
            <a:spLocks noGrp="1"/>
          </p:cNvSpPr>
          <p:nvPr>
            <p:ph sz="quarter" idx="14"/>
          </p:nvPr>
        </p:nvSpPr>
        <p:spPr>
          <a:xfrm>
            <a:off x="342899" y="3599450"/>
            <a:ext cx="8548437" cy="1309434"/>
          </a:xfrm>
        </p:spPr>
        <p:txBody>
          <a:bodyPr/>
          <a:lstStyle>
            <a:lvl1pPr>
              <a:defRPr/>
            </a:lvl1pPr>
          </a:lstStyle>
          <a:p>
            <a:pPr lvl="0"/>
            <a:r>
              <a:rPr lang="en-US"/>
              <a:t>Click to edit Master text styles</a:t>
            </a:r>
          </a:p>
          <a:p>
            <a:pPr lvl="1"/>
            <a:r>
              <a:rPr lang="en-US"/>
              <a:t>Second level</a:t>
            </a:r>
          </a:p>
          <a:p>
            <a:pPr lvl="2"/>
            <a:r>
              <a:rPr lang="en-US"/>
              <a:t>Third level</a:t>
            </a:r>
          </a:p>
        </p:txBody>
      </p:sp>
      <p:sp>
        <p:nvSpPr>
          <p:cNvPr id="8" name="Content Placeholder 3"/>
          <p:cNvSpPr>
            <a:spLocks noGrp="1"/>
          </p:cNvSpPr>
          <p:nvPr>
            <p:ph sz="quarter" idx="15"/>
          </p:nvPr>
        </p:nvSpPr>
        <p:spPr>
          <a:xfrm>
            <a:off x="342899" y="5293892"/>
            <a:ext cx="8458201" cy="822158"/>
          </a:xfrm>
        </p:spPr>
        <p:txBody>
          <a:bodyPr/>
          <a:lstStyle>
            <a:lvl1pPr>
              <a:defRPr/>
            </a:lvl1pPr>
          </a:lstStyle>
          <a:p>
            <a:pPr lvl="0"/>
            <a:r>
              <a:rPr lang="en-US"/>
              <a:t>Click to edit Master text styles</a:t>
            </a:r>
          </a:p>
          <a:p>
            <a:pPr lvl="1"/>
            <a:r>
              <a:rPr lang="en-US"/>
              <a:t>Second level</a:t>
            </a:r>
          </a:p>
          <a:p>
            <a:pPr lvl="2"/>
            <a:r>
              <a:rPr lang="en-US"/>
              <a:t>Third level</a:t>
            </a:r>
          </a:p>
        </p:txBody>
      </p:sp>
      <p:sp>
        <p:nvSpPr>
          <p:cNvPr id="10" name="Appendix Link"/>
          <p:cNvSpPr>
            <a:spLocks noGrp="1"/>
          </p:cNvSpPr>
          <p:nvPr>
            <p:ph type="body" sz="quarter" idx="12"/>
          </p:nvPr>
        </p:nvSpPr>
        <p:spPr>
          <a:xfrm>
            <a:off x="2971268" y="6266449"/>
            <a:ext cx="3201464" cy="306803"/>
          </a:xfrm>
        </p:spPr>
        <p:txBody>
          <a:bodyPr anchor="b">
            <a:noAutofit/>
          </a:bodyPr>
          <a:lstStyle>
            <a:lvl1pPr algn="ctr">
              <a:defRPr sz="1200"/>
            </a:lvl1pPr>
          </a:lstStyle>
          <a:p>
            <a:pPr lvl="0"/>
            <a:r>
              <a:rPr lang="en-US"/>
              <a:t>Click to edit Master text styles</a:t>
            </a:r>
          </a:p>
        </p:txBody>
      </p:sp>
      <p:sp>
        <p:nvSpPr>
          <p:cNvPr id="11" name="Image Credit"/>
          <p:cNvSpPr>
            <a:spLocks noGrp="1"/>
          </p:cNvSpPr>
          <p:nvPr>
            <p:ph type="body" sz="quarter" idx="13"/>
          </p:nvPr>
        </p:nvSpPr>
        <p:spPr>
          <a:xfrm>
            <a:off x="1562099" y="6684963"/>
            <a:ext cx="6972301" cy="173037"/>
          </a:xfrm>
        </p:spPr>
        <p:txBody>
          <a:bodyPr anchor="ctr">
            <a:noAutofit/>
          </a:bodyPr>
          <a:lstStyle>
            <a:lvl1pPr algn="r">
              <a:defRPr sz="800">
                <a:solidFill>
                  <a:schemeClr val="tx1"/>
                </a:solidFill>
              </a:defRPr>
            </a:lvl1pPr>
            <a:lvl2pPr algn="r">
              <a:defRPr sz="900"/>
            </a:lvl2pPr>
            <a:lvl3pPr algn="r">
              <a:defRPr sz="900"/>
            </a:lvl3pPr>
            <a:lvl4pPr algn="r">
              <a:defRPr sz="900"/>
            </a:lvl4pPr>
            <a:lvl5pPr algn="r">
              <a:defRPr sz="900"/>
            </a:lvl5pPr>
          </a:lstStyle>
          <a:p>
            <a:pPr lvl="0"/>
            <a:r>
              <a:rPr lang="en-US"/>
              <a:t>Click to edit Master text styles</a:t>
            </a:r>
          </a:p>
        </p:txBody>
      </p:sp>
      <p:sp>
        <p:nvSpPr>
          <p:cNvPr id="2" name="Slide Number Placeholder">
            <a:extLst>
              <a:ext uri="{FF2B5EF4-FFF2-40B4-BE49-F238E27FC236}">
                <a16:creationId xmlns:a16="http://schemas.microsoft.com/office/drawing/2014/main" id="{E1B8A44A-AEC4-C0F8-A7BC-173388A064B3}"/>
              </a:ext>
            </a:extLst>
          </p:cNvPr>
          <p:cNvSpPr>
            <a:spLocks noGrp="1"/>
          </p:cNvSpPr>
          <p:nvPr>
            <p:ph type="sldNum" sz="quarter" idx="16"/>
          </p:nvPr>
        </p:nvSpPr>
        <p:spPr>
          <a:xfrm>
            <a:off x="8626475" y="6673850"/>
            <a:ext cx="355600" cy="160338"/>
          </a:xfrm>
        </p:spPr>
        <p:txBody>
          <a:bodyPr/>
          <a:lstStyle>
            <a:lvl1pPr>
              <a:defRPr smtClean="0"/>
            </a:lvl1pPr>
          </a:lstStyle>
          <a:p>
            <a:pPr>
              <a:defRPr/>
            </a:pPr>
            <a:fld id="{0928566F-DEF2-5946-80A2-78E878CB3F75}" type="slidenum">
              <a:rPr lang="en-US"/>
              <a:pPr>
                <a:defRPr/>
              </a:pPr>
              <a:t>‹#›</a:t>
            </a:fld>
            <a:endParaRPr lang="en-US"/>
          </a:p>
        </p:txBody>
      </p:sp>
    </p:spTree>
    <p:extLst>
      <p:ext uri="{BB962C8B-B14F-4D97-AF65-F5344CB8AC3E}">
        <p14:creationId xmlns:p14="http://schemas.microsoft.com/office/powerpoint/2010/main" val="85362584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標題投影片">
    <p:spTree>
      <p:nvGrpSpPr>
        <p:cNvPr id="1" name=""/>
        <p:cNvGrpSpPr/>
        <p:nvPr/>
      </p:nvGrpSpPr>
      <p:grpSpPr>
        <a:xfrm>
          <a:off x="0" y="0"/>
          <a:ext cx="0" cy="0"/>
          <a:chOff x="0" y="0"/>
          <a:chExt cx="0" cy="0"/>
        </a:xfrm>
      </p:grpSpPr>
      <p:sp>
        <p:nvSpPr>
          <p:cNvPr id="3" name="副標題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TW" altLang="en-US"/>
              <a:t>按一下以編輯母片副標題樣式</a:t>
            </a:r>
          </a:p>
        </p:txBody>
      </p:sp>
      <p:sp>
        <p:nvSpPr>
          <p:cNvPr id="7" name="標題 6"/>
          <p:cNvSpPr>
            <a:spLocks noGrp="1"/>
          </p:cNvSpPr>
          <p:nvPr>
            <p:ph type="title"/>
          </p:nvPr>
        </p:nvSpPr>
        <p:spPr/>
        <p:txBody>
          <a:bodyPr/>
          <a:lstStyle/>
          <a:p>
            <a:r>
              <a:rPr lang="zh-TW" altLang="en-US"/>
              <a:t>按一下以編輯母片標題樣式</a:t>
            </a:r>
          </a:p>
        </p:txBody>
      </p:sp>
      <p:sp>
        <p:nvSpPr>
          <p:cNvPr id="2" name="Rectangle 1029">
            <a:extLst>
              <a:ext uri="{FF2B5EF4-FFF2-40B4-BE49-F238E27FC236}">
                <a16:creationId xmlns:a16="http://schemas.microsoft.com/office/drawing/2014/main" id="{7D36E8E4-A44E-79CD-D611-F1AD13F7285B}"/>
              </a:ext>
            </a:extLst>
          </p:cNvPr>
          <p:cNvSpPr>
            <a:spLocks noGrp="1" noChangeArrowheads="1"/>
          </p:cNvSpPr>
          <p:nvPr>
            <p:ph type="ftr" sz="quarter" idx="10"/>
          </p:nvPr>
        </p:nvSpPr>
        <p:spPr>
          <a:ln/>
        </p:spPr>
        <p:txBody>
          <a:bodyPr/>
          <a:lstStyle>
            <a:lvl1pPr>
              <a:defRPr/>
            </a:lvl1pPr>
          </a:lstStyle>
          <a:p>
            <a:pPr>
              <a:defRPr/>
            </a:pPr>
            <a:r>
              <a:rPr lang="en-US" altLang="zh-TW"/>
              <a:t>CYCU— Prof CK Farn</a:t>
            </a:r>
            <a:endParaRPr lang="en-US" altLang="zh-TW" dirty="0"/>
          </a:p>
        </p:txBody>
      </p:sp>
      <p:sp>
        <p:nvSpPr>
          <p:cNvPr id="4" name="Rectangle 1030">
            <a:extLst>
              <a:ext uri="{FF2B5EF4-FFF2-40B4-BE49-F238E27FC236}">
                <a16:creationId xmlns:a16="http://schemas.microsoft.com/office/drawing/2014/main" id="{1682A968-36F4-B425-9365-44C45427E76C}"/>
              </a:ext>
            </a:extLst>
          </p:cNvPr>
          <p:cNvSpPr>
            <a:spLocks noGrp="1" noChangeArrowheads="1"/>
          </p:cNvSpPr>
          <p:nvPr>
            <p:ph type="sldNum" sz="quarter" idx="11"/>
          </p:nvPr>
        </p:nvSpPr>
        <p:spPr>
          <a:ln/>
        </p:spPr>
        <p:txBody>
          <a:bodyPr/>
          <a:lstStyle>
            <a:lvl1pPr>
              <a:defRPr/>
            </a:lvl1pPr>
          </a:lstStyle>
          <a:p>
            <a:pPr>
              <a:defRPr/>
            </a:pPr>
            <a:fld id="{9FC3FAED-8493-0B44-8935-0D54CB982A47}" type="slidenum">
              <a:rPr lang="en-US" altLang="zh-TW"/>
              <a:pPr>
                <a:defRPr/>
              </a:pPr>
              <a:t>‹#›</a:t>
            </a:fld>
            <a:endParaRPr lang="en-US" altLang="zh-TW"/>
          </a:p>
        </p:txBody>
      </p:sp>
    </p:spTree>
    <p:extLst>
      <p:ext uri="{BB962C8B-B14F-4D97-AF65-F5344CB8AC3E}">
        <p14:creationId xmlns:p14="http://schemas.microsoft.com/office/powerpoint/2010/main" val="1928077546"/>
      </p:ext>
    </p:extLst>
  </p:cSld>
  <p:clrMapOvr>
    <a:masterClrMapping/>
  </p:clrMapOvr>
  <p:transition spd="med"/>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自訂版面配置">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a:t>按一下以編輯母片標題樣式</a:t>
            </a:r>
          </a:p>
        </p:txBody>
      </p:sp>
      <p:sp>
        <p:nvSpPr>
          <p:cNvPr id="3" name="Rectangle 1029">
            <a:extLst>
              <a:ext uri="{FF2B5EF4-FFF2-40B4-BE49-F238E27FC236}">
                <a16:creationId xmlns:a16="http://schemas.microsoft.com/office/drawing/2014/main" id="{90D65354-4C5B-ECEF-0ED0-0829D33C5390}"/>
              </a:ext>
            </a:extLst>
          </p:cNvPr>
          <p:cNvSpPr>
            <a:spLocks noGrp="1" noChangeArrowheads="1"/>
          </p:cNvSpPr>
          <p:nvPr>
            <p:ph type="ftr" sz="quarter" idx="10"/>
          </p:nvPr>
        </p:nvSpPr>
        <p:spPr>
          <a:ln/>
        </p:spPr>
        <p:txBody>
          <a:bodyPr/>
          <a:lstStyle>
            <a:lvl1pPr>
              <a:defRPr/>
            </a:lvl1pPr>
          </a:lstStyle>
          <a:p>
            <a:pPr>
              <a:defRPr/>
            </a:pPr>
            <a:r>
              <a:rPr lang="en-US" altLang="zh-TW"/>
              <a:t>CYCU— Prof CK Farn</a:t>
            </a:r>
            <a:endParaRPr lang="en-US" altLang="zh-TW" dirty="0"/>
          </a:p>
        </p:txBody>
      </p:sp>
      <p:sp>
        <p:nvSpPr>
          <p:cNvPr id="4" name="Rectangle 1030">
            <a:extLst>
              <a:ext uri="{FF2B5EF4-FFF2-40B4-BE49-F238E27FC236}">
                <a16:creationId xmlns:a16="http://schemas.microsoft.com/office/drawing/2014/main" id="{7AAB0D14-9207-A4F8-687F-2E398845B4C9}"/>
              </a:ext>
            </a:extLst>
          </p:cNvPr>
          <p:cNvSpPr>
            <a:spLocks noGrp="1" noChangeArrowheads="1"/>
          </p:cNvSpPr>
          <p:nvPr>
            <p:ph type="sldNum" sz="quarter" idx="11"/>
          </p:nvPr>
        </p:nvSpPr>
        <p:spPr>
          <a:ln/>
        </p:spPr>
        <p:txBody>
          <a:bodyPr/>
          <a:lstStyle>
            <a:lvl1pPr>
              <a:defRPr/>
            </a:lvl1pPr>
          </a:lstStyle>
          <a:p>
            <a:pPr>
              <a:defRPr/>
            </a:pPr>
            <a:fld id="{F19748A6-6D0F-CC45-8A80-2CFF5D81C38F}" type="slidenum">
              <a:rPr lang="en-US" altLang="zh-TW"/>
              <a:pPr>
                <a:defRPr/>
              </a:pPr>
              <a:t>‹#›</a:t>
            </a:fld>
            <a:endParaRPr lang="en-US" altLang="zh-TW"/>
          </a:p>
        </p:txBody>
      </p:sp>
    </p:spTree>
    <p:extLst>
      <p:ext uri="{BB962C8B-B14F-4D97-AF65-F5344CB8AC3E}">
        <p14:creationId xmlns:p14="http://schemas.microsoft.com/office/powerpoint/2010/main" val="3364913193"/>
      </p:ext>
    </p:extLst>
  </p:cSld>
  <p:clrMapOvr>
    <a:masterClrMapping/>
  </p:clrMapOvr>
  <p:transition spd="med"/>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章節標題">
    <p:spTree>
      <p:nvGrpSpPr>
        <p:cNvPr id="1" name=""/>
        <p:cNvGrpSpPr/>
        <p:nvPr/>
      </p:nvGrpSpPr>
      <p:grpSpPr>
        <a:xfrm>
          <a:off x="0" y="0"/>
          <a:ext cx="0" cy="0"/>
          <a:chOff x="0" y="0"/>
          <a:chExt cx="0" cy="0"/>
        </a:xfrm>
      </p:grpSpPr>
      <p:sp>
        <p:nvSpPr>
          <p:cNvPr id="2" name="標題 1"/>
          <p:cNvSpPr>
            <a:spLocks noGrp="1"/>
          </p:cNvSpPr>
          <p:nvPr>
            <p:ph type="title"/>
          </p:nvPr>
        </p:nvSpPr>
        <p:spPr>
          <a:xfrm>
            <a:off x="623888" y="1709738"/>
            <a:ext cx="7886700" cy="2852737"/>
          </a:xfrm>
        </p:spPr>
        <p:txBody>
          <a:bodyPr anchor="b"/>
          <a:lstStyle>
            <a:lvl1pPr>
              <a:defRPr sz="6000"/>
            </a:lvl1pPr>
          </a:lstStyle>
          <a:p>
            <a:r>
              <a:rPr lang="zh-TW" altLang="en-US"/>
              <a:t>按一下以編輯母片標題樣式</a:t>
            </a:r>
          </a:p>
        </p:txBody>
      </p:sp>
      <p:sp>
        <p:nvSpPr>
          <p:cNvPr id="3" name="文字版面配置區 2"/>
          <p:cNvSpPr>
            <a:spLocks noGrp="1"/>
          </p:cNvSpPr>
          <p:nvPr>
            <p:ph type="body" idx="1"/>
          </p:nvPr>
        </p:nvSpPr>
        <p:spPr>
          <a:xfrm>
            <a:off x="623888" y="4589463"/>
            <a:ext cx="78867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zh-TW" altLang="en-US"/>
              <a:t>按一下以編輯母片文字樣式</a:t>
            </a:r>
          </a:p>
        </p:txBody>
      </p:sp>
      <p:sp>
        <p:nvSpPr>
          <p:cNvPr id="4" name="Rectangle 1029">
            <a:extLst>
              <a:ext uri="{FF2B5EF4-FFF2-40B4-BE49-F238E27FC236}">
                <a16:creationId xmlns:a16="http://schemas.microsoft.com/office/drawing/2014/main" id="{CE4FBCEA-005C-C40D-7B2D-91D62B91EDD8}"/>
              </a:ext>
            </a:extLst>
          </p:cNvPr>
          <p:cNvSpPr>
            <a:spLocks noGrp="1" noChangeArrowheads="1"/>
          </p:cNvSpPr>
          <p:nvPr>
            <p:ph type="ftr" sz="quarter" idx="10"/>
          </p:nvPr>
        </p:nvSpPr>
        <p:spPr>
          <a:ln/>
        </p:spPr>
        <p:txBody>
          <a:bodyPr/>
          <a:lstStyle>
            <a:lvl1pPr>
              <a:defRPr/>
            </a:lvl1pPr>
          </a:lstStyle>
          <a:p>
            <a:pPr>
              <a:defRPr/>
            </a:pPr>
            <a:r>
              <a:rPr lang="en-US" altLang="zh-TW"/>
              <a:t>CYCU— Prof CK Farn</a:t>
            </a:r>
            <a:endParaRPr lang="en-US" altLang="zh-TW" dirty="0"/>
          </a:p>
        </p:txBody>
      </p:sp>
      <p:sp>
        <p:nvSpPr>
          <p:cNvPr id="5" name="Rectangle 1030">
            <a:extLst>
              <a:ext uri="{FF2B5EF4-FFF2-40B4-BE49-F238E27FC236}">
                <a16:creationId xmlns:a16="http://schemas.microsoft.com/office/drawing/2014/main" id="{905C444F-C82C-9BE5-374E-2CE5C5D49E10}"/>
              </a:ext>
            </a:extLst>
          </p:cNvPr>
          <p:cNvSpPr>
            <a:spLocks noGrp="1" noChangeArrowheads="1"/>
          </p:cNvSpPr>
          <p:nvPr>
            <p:ph type="sldNum" sz="quarter" idx="11"/>
          </p:nvPr>
        </p:nvSpPr>
        <p:spPr>
          <a:ln/>
        </p:spPr>
        <p:txBody>
          <a:bodyPr/>
          <a:lstStyle>
            <a:lvl1pPr>
              <a:defRPr/>
            </a:lvl1pPr>
          </a:lstStyle>
          <a:p>
            <a:pPr>
              <a:defRPr/>
            </a:pPr>
            <a:fld id="{37DB31C5-3840-1A4A-A73A-811A2E979845}" type="slidenum">
              <a:rPr lang="en-US" altLang="zh-TW"/>
              <a:pPr>
                <a:defRPr/>
              </a:pPr>
              <a:t>‹#›</a:t>
            </a:fld>
            <a:endParaRPr lang="en-US" altLang="zh-TW"/>
          </a:p>
        </p:txBody>
      </p:sp>
    </p:spTree>
    <p:extLst>
      <p:ext uri="{BB962C8B-B14F-4D97-AF65-F5344CB8AC3E}">
        <p14:creationId xmlns:p14="http://schemas.microsoft.com/office/powerpoint/2010/main" val="3827396938"/>
      </p:ext>
    </p:extLst>
  </p:cSld>
  <p:clrMapOvr>
    <a:masterClrMapping/>
  </p:clrMapOvr>
  <p:transition spd="med"/>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兩項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a:t>按一下以編輯母片標題樣式</a:t>
            </a:r>
          </a:p>
        </p:txBody>
      </p:sp>
      <p:sp>
        <p:nvSpPr>
          <p:cNvPr id="3" name="內容版面配置區 2"/>
          <p:cNvSpPr>
            <a:spLocks noGrp="1"/>
          </p:cNvSpPr>
          <p:nvPr>
            <p:ph sz="half" idx="1"/>
          </p:nvPr>
        </p:nvSpPr>
        <p:spPr>
          <a:xfrm>
            <a:off x="685800" y="1981200"/>
            <a:ext cx="3810000" cy="4114800"/>
          </a:xfrm>
        </p:spPr>
        <p:txBody>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內容版面配置區 3"/>
          <p:cNvSpPr>
            <a:spLocks noGrp="1"/>
          </p:cNvSpPr>
          <p:nvPr>
            <p:ph sz="half" idx="2"/>
          </p:nvPr>
        </p:nvSpPr>
        <p:spPr>
          <a:xfrm>
            <a:off x="4648200" y="1981200"/>
            <a:ext cx="3810000" cy="4114800"/>
          </a:xfrm>
        </p:spPr>
        <p:txBody>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5" name="Rectangle 1029">
            <a:extLst>
              <a:ext uri="{FF2B5EF4-FFF2-40B4-BE49-F238E27FC236}">
                <a16:creationId xmlns:a16="http://schemas.microsoft.com/office/drawing/2014/main" id="{A4E007C6-D703-B8E7-D20E-7B1D58CD640B}"/>
              </a:ext>
            </a:extLst>
          </p:cNvPr>
          <p:cNvSpPr>
            <a:spLocks noGrp="1" noChangeArrowheads="1"/>
          </p:cNvSpPr>
          <p:nvPr>
            <p:ph type="ftr" sz="quarter" idx="10"/>
          </p:nvPr>
        </p:nvSpPr>
        <p:spPr>
          <a:ln/>
        </p:spPr>
        <p:txBody>
          <a:bodyPr/>
          <a:lstStyle>
            <a:lvl1pPr>
              <a:defRPr/>
            </a:lvl1pPr>
          </a:lstStyle>
          <a:p>
            <a:pPr>
              <a:defRPr/>
            </a:pPr>
            <a:r>
              <a:rPr lang="en-US" altLang="zh-TW"/>
              <a:t>CYCU— Prof CK Farn</a:t>
            </a:r>
            <a:endParaRPr lang="en-US" altLang="zh-TW" dirty="0"/>
          </a:p>
        </p:txBody>
      </p:sp>
      <p:sp>
        <p:nvSpPr>
          <p:cNvPr id="6" name="Rectangle 1030">
            <a:extLst>
              <a:ext uri="{FF2B5EF4-FFF2-40B4-BE49-F238E27FC236}">
                <a16:creationId xmlns:a16="http://schemas.microsoft.com/office/drawing/2014/main" id="{85E5ABF4-3BAA-FD98-760A-48584F9F87EC}"/>
              </a:ext>
            </a:extLst>
          </p:cNvPr>
          <p:cNvSpPr>
            <a:spLocks noGrp="1" noChangeArrowheads="1"/>
          </p:cNvSpPr>
          <p:nvPr>
            <p:ph type="sldNum" sz="quarter" idx="11"/>
          </p:nvPr>
        </p:nvSpPr>
        <p:spPr>
          <a:ln/>
        </p:spPr>
        <p:txBody>
          <a:bodyPr/>
          <a:lstStyle>
            <a:lvl1pPr>
              <a:defRPr/>
            </a:lvl1pPr>
          </a:lstStyle>
          <a:p>
            <a:pPr>
              <a:defRPr/>
            </a:pPr>
            <a:fld id="{D3DEC53C-1800-8D47-9A9E-E628B8276782}" type="slidenum">
              <a:rPr lang="en-US" altLang="zh-TW"/>
              <a:pPr>
                <a:defRPr/>
              </a:pPr>
              <a:t>‹#›</a:t>
            </a:fld>
            <a:endParaRPr lang="en-US" altLang="zh-TW"/>
          </a:p>
        </p:txBody>
      </p:sp>
    </p:spTree>
    <p:extLst>
      <p:ext uri="{BB962C8B-B14F-4D97-AF65-F5344CB8AC3E}">
        <p14:creationId xmlns:p14="http://schemas.microsoft.com/office/powerpoint/2010/main" val="2419370279"/>
      </p:ext>
    </p:extLst>
  </p:cSld>
  <p:clrMapOvr>
    <a:masterClrMapping/>
  </p:clrMapOvr>
  <p:transition spd="med"/>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比對">
    <p:spTree>
      <p:nvGrpSpPr>
        <p:cNvPr id="1" name=""/>
        <p:cNvGrpSpPr/>
        <p:nvPr/>
      </p:nvGrpSpPr>
      <p:grpSpPr>
        <a:xfrm>
          <a:off x="0" y="0"/>
          <a:ext cx="0" cy="0"/>
          <a:chOff x="0" y="0"/>
          <a:chExt cx="0" cy="0"/>
        </a:xfrm>
      </p:grpSpPr>
      <p:sp>
        <p:nvSpPr>
          <p:cNvPr id="2" name="標題 1"/>
          <p:cNvSpPr>
            <a:spLocks noGrp="1"/>
          </p:cNvSpPr>
          <p:nvPr>
            <p:ph type="title"/>
          </p:nvPr>
        </p:nvSpPr>
        <p:spPr>
          <a:xfrm>
            <a:off x="630238" y="365125"/>
            <a:ext cx="7886700" cy="1325563"/>
          </a:xfrm>
        </p:spPr>
        <p:txBody>
          <a:bodyPr/>
          <a:lstStyle/>
          <a:p>
            <a:r>
              <a:rPr lang="zh-TW" altLang="en-US"/>
              <a:t>按一下以編輯母片標題樣式</a:t>
            </a:r>
          </a:p>
        </p:txBody>
      </p:sp>
      <p:sp>
        <p:nvSpPr>
          <p:cNvPr id="3" name="文字版面配置區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a:t>按一下以編輯母片文字樣式</a:t>
            </a:r>
          </a:p>
        </p:txBody>
      </p:sp>
      <p:sp>
        <p:nvSpPr>
          <p:cNvPr id="4" name="內容版面配置區 3"/>
          <p:cNvSpPr>
            <a:spLocks noGrp="1"/>
          </p:cNvSpPr>
          <p:nvPr>
            <p:ph sz="half" idx="2"/>
          </p:nvPr>
        </p:nvSpPr>
        <p:spPr>
          <a:xfrm>
            <a:off x="630238" y="2505075"/>
            <a:ext cx="3868737" cy="3684588"/>
          </a:xfrm>
        </p:spPr>
        <p:txBody>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5" name="文字版面配置區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a:t>按一下以編輯母片文字樣式</a:t>
            </a:r>
          </a:p>
        </p:txBody>
      </p:sp>
      <p:sp>
        <p:nvSpPr>
          <p:cNvPr id="6" name="內容版面配置區 5"/>
          <p:cNvSpPr>
            <a:spLocks noGrp="1"/>
          </p:cNvSpPr>
          <p:nvPr>
            <p:ph sz="quarter" idx="4"/>
          </p:nvPr>
        </p:nvSpPr>
        <p:spPr>
          <a:xfrm>
            <a:off x="4629150" y="2505075"/>
            <a:ext cx="3887788" cy="3684588"/>
          </a:xfrm>
        </p:spPr>
        <p:txBody>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7" name="Rectangle 1029">
            <a:extLst>
              <a:ext uri="{FF2B5EF4-FFF2-40B4-BE49-F238E27FC236}">
                <a16:creationId xmlns:a16="http://schemas.microsoft.com/office/drawing/2014/main" id="{13714F8E-2BFB-7610-9B2C-88B9A421B1A4}"/>
              </a:ext>
            </a:extLst>
          </p:cNvPr>
          <p:cNvSpPr>
            <a:spLocks noGrp="1" noChangeArrowheads="1"/>
          </p:cNvSpPr>
          <p:nvPr>
            <p:ph type="ftr" sz="quarter" idx="10"/>
          </p:nvPr>
        </p:nvSpPr>
        <p:spPr>
          <a:ln/>
        </p:spPr>
        <p:txBody>
          <a:bodyPr/>
          <a:lstStyle>
            <a:lvl1pPr>
              <a:defRPr/>
            </a:lvl1pPr>
          </a:lstStyle>
          <a:p>
            <a:pPr>
              <a:defRPr/>
            </a:pPr>
            <a:r>
              <a:rPr lang="en-US" altLang="zh-TW"/>
              <a:t>CYCU— Prof CK Farn</a:t>
            </a:r>
            <a:endParaRPr lang="en-US" altLang="zh-TW" dirty="0"/>
          </a:p>
        </p:txBody>
      </p:sp>
      <p:sp>
        <p:nvSpPr>
          <p:cNvPr id="8" name="Rectangle 1030">
            <a:extLst>
              <a:ext uri="{FF2B5EF4-FFF2-40B4-BE49-F238E27FC236}">
                <a16:creationId xmlns:a16="http://schemas.microsoft.com/office/drawing/2014/main" id="{4C15426E-8A81-F708-F95F-0A7BBFC91951}"/>
              </a:ext>
            </a:extLst>
          </p:cNvPr>
          <p:cNvSpPr>
            <a:spLocks noGrp="1" noChangeArrowheads="1"/>
          </p:cNvSpPr>
          <p:nvPr>
            <p:ph type="sldNum" sz="quarter" idx="11"/>
          </p:nvPr>
        </p:nvSpPr>
        <p:spPr>
          <a:ln/>
        </p:spPr>
        <p:txBody>
          <a:bodyPr/>
          <a:lstStyle>
            <a:lvl1pPr>
              <a:defRPr/>
            </a:lvl1pPr>
          </a:lstStyle>
          <a:p>
            <a:pPr>
              <a:defRPr/>
            </a:pPr>
            <a:fld id="{C2721F7C-2992-E74A-910F-9843C79BE01C}" type="slidenum">
              <a:rPr lang="en-US" altLang="zh-TW"/>
              <a:pPr>
                <a:defRPr/>
              </a:pPr>
              <a:t>‹#›</a:t>
            </a:fld>
            <a:endParaRPr lang="en-US" altLang="zh-TW"/>
          </a:p>
        </p:txBody>
      </p:sp>
    </p:spTree>
    <p:extLst>
      <p:ext uri="{BB962C8B-B14F-4D97-AF65-F5344CB8AC3E}">
        <p14:creationId xmlns:p14="http://schemas.microsoft.com/office/powerpoint/2010/main" val="2924008638"/>
      </p:ext>
    </p:extLst>
  </p:cSld>
  <p:clrMapOvr>
    <a:masterClrMapping/>
  </p:clrMapOvr>
  <p:transition spd="med"/>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只有標題">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a:t>按一下以編輯母片標題樣式</a:t>
            </a:r>
          </a:p>
        </p:txBody>
      </p:sp>
      <p:sp>
        <p:nvSpPr>
          <p:cNvPr id="3" name="Rectangle 1029">
            <a:extLst>
              <a:ext uri="{FF2B5EF4-FFF2-40B4-BE49-F238E27FC236}">
                <a16:creationId xmlns:a16="http://schemas.microsoft.com/office/drawing/2014/main" id="{33A89532-A030-E9F9-45AD-1F3430EFA5F5}"/>
              </a:ext>
            </a:extLst>
          </p:cNvPr>
          <p:cNvSpPr>
            <a:spLocks noGrp="1" noChangeArrowheads="1"/>
          </p:cNvSpPr>
          <p:nvPr>
            <p:ph type="ftr" sz="quarter" idx="10"/>
          </p:nvPr>
        </p:nvSpPr>
        <p:spPr>
          <a:ln/>
        </p:spPr>
        <p:txBody>
          <a:bodyPr/>
          <a:lstStyle>
            <a:lvl1pPr>
              <a:defRPr/>
            </a:lvl1pPr>
          </a:lstStyle>
          <a:p>
            <a:pPr>
              <a:defRPr/>
            </a:pPr>
            <a:r>
              <a:rPr lang="en-US" altLang="zh-TW"/>
              <a:t>CYCU— Prof CK Farn</a:t>
            </a:r>
            <a:endParaRPr lang="en-US" altLang="zh-TW" dirty="0"/>
          </a:p>
        </p:txBody>
      </p:sp>
      <p:sp>
        <p:nvSpPr>
          <p:cNvPr id="4" name="Rectangle 1030">
            <a:extLst>
              <a:ext uri="{FF2B5EF4-FFF2-40B4-BE49-F238E27FC236}">
                <a16:creationId xmlns:a16="http://schemas.microsoft.com/office/drawing/2014/main" id="{4C24FCB6-950D-FF58-A2EE-F465AC6052F6}"/>
              </a:ext>
            </a:extLst>
          </p:cNvPr>
          <p:cNvSpPr>
            <a:spLocks noGrp="1" noChangeArrowheads="1"/>
          </p:cNvSpPr>
          <p:nvPr>
            <p:ph type="sldNum" sz="quarter" idx="11"/>
          </p:nvPr>
        </p:nvSpPr>
        <p:spPr>
          <a:ln/>
        </p:spPr>
        <p:txBody>
          <a:bodyPr/>
          <a:lstStyle>
            <a:lvl1pPr>
              <a:defRPr/>
            </a:lvl1pPr>
          </a:lstStyle>
          <a:p>
            <a:pPr>
              <a:defRPr/>
            </a:pPr>
            <a:fld id="{AEB5DF18-08EB-CE4A-BC71-660718E486F4}" type="slidenum">
              <a:rPr lang="en-US" altLang="zh-TW"/>
              <a:pPr>
                <a:defRPr/>
              </a:pPr>
              <a:t>‹#›</a:t>
            </a:fld>
            <a:endParaRPr lang="en-US" altLang="zh-TW"/>
          </a:p>
        </p:txBody>
      </p:sp>
    </p:spTree>
    <p:extLst>
      <p:ext uri="{BB962C8B-B14F-4D97-AF65-F5344CB8AC3E}">
        <p14:creationId xmlns:p14="http://schemas.microsoft.com/office/powerpoint/2010/main" val="160989574"/>
      </p:ext>
    </p:extLst>
  </p:cSld>
  <p:clrMapOvr>
    <a:masterClrMapping/>
  </p:clrMapOvr>
  <p:transition spd="med"/>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Rectangle 1029">
            <a:extLst>
              <a:ext uri="{FF2B5EF4-FFF2-40B4-BE49-F238E27FC236}">
                <a16:creationId xmlns:a16="http://schemas.microsoft.com/office/drawing/2014/main" id="{9E835378-8439-D3E7-2B4D-5D93FD0FEC0C}"/>
              </a:ext>
            </a:extLst>
          </p:cNvPr>
          <p:cNvSpPr>
            <a:spLocks noGrp="1" noChangeArrowheads="1"/>
          </p:cNvSpPr>
          <p:nvPr>
            <p:ph type="ftr" sz="quarter" idx="10"/>
          </p:nvPr>
        </p:nvSpPr>
        <p:spPr>
          <a:ln/>
        </p:spPr>
        <p:txBody>
          <a:bodyPr/>
          <a:lstStyle>
            <a:lvl1pPr>
              <a:defRPr/>
            </a:lvl1pPr>
          </a:lstStyle>
          <a:p>
            <a:pPr>
              <a:defRPr/>
            </a:pPr>
            <a:r>
              <a:rPr lang="en-US" altLang="zh-TW"/>
              <a:t>CYCU— Prof CK Farn</a:t>
            </a:r>
            <a:endParaRPr lang="en-US" altLang="zh-TW" dirty="0"/>
          </a:p>
        </p:txBody>
      </p:sp>
      <p:sp>
        <p:nvSpPr>
          <p:cNvPr id="3" name="Rectangle 1030">
            <a:extLst>
              <a:ext uri="{FF2B5EF4-FFF2-40B4-BE49-F238E27FC236}">
                <a16:creationId xmlns:a16="http://schemas.microsoft.com/office/drawing/2014/main" id="{2DCDA2B8-C882-4283-171A-C9B9A9B01004}"/>
              </a:ext>
            </a:extLst>
          </p:cNvPr>
          <p:cNvSpPr>
            <a:spLocks noGrp="1" noChangeArrowheads="1"/>
          </p:cNvSpPr>
          <p:nvPr>
            <p:ph type="sldNum" sz="quarter" idx="11"/>
          </p:nvPr>
        </p:nvSpPr>
        <p:spPr>
          <a:ln/>
        </p:spPr>
        <p:txBody>
          <a:bodyPr/>
          <a:lstStyle>
            <a:lvl1pPr>
              <a:defRPr/>
            </a:lvl1pPr>
          </a:lstStyle>
          <a:p>
            <a:pPr>
              <a:defRPr/>
            </a:pPr>
            <a:fld id="{EB6BBE01-E314-4343-A356-A1F146ECB5AF}" type="slidenum">
              <a:rPr lang="en-US" altLang="zh-TW"/>
              <a:pPr>
                <a:defRPr/>
              </a:pPr>
              <a:t>‹#›</a:t>
            </a:fld>
            <a:endParaRPr lang="en-US" altLang="zh-TW"/>
          </a:p>
        </p:txBody>
      </p:sp>
    </p:spTree>
    <p:extLst>
      <p:ext uri="{BB962C8B-B14F-4D97-AF65-F5344CB8AC3E}">
        <p14:creationId xmlns:p14="http://schemas.microsoft.com/office/powerpoint/2010/main" val="1334217350"/>
      </p:ext>
    </p:extLst>
  </p:cSld>
  <p:clrMapOvr>
    <a:masterClrMapping/>
  </p:clrMapOvr>
  <p:transition spd="med"/>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含標題的內容">
    <p:spTree>
      <p:nvGrpSpPr>
        <p:cNvPr id="1" name=""/>
        <p:cNvGrpSpPr/>
        <p:nvPr/>
      </p:nvGrpSpPr>
      <p:grpSpPr>
        <a:xfrm>
          <a:off x="0" y="0"/>
          <a:ext cx="0" cy="0"/>
          <a:chOff x="0" y="0"/>
          <a:chExt cx="0" cy="0"/>
        </a:xfrm>
      </p:grpSpPr>
      <p:sp>
        <p:nvSpPr>
          <p:cNvPr id="2" name="標題 1"/>
          <p:cNvSpPr>
            <a:spLocks noGrp="1"/>
          </p:cNvSpPr>
          <p:nvPr>
            <p:ph type="title"/>
          </p:nvPr>
        </p:nvSpPr>
        <p:spPr>
          <a:xfrm>
            <a:off x="630238" y="457200"/>
            <a:ext cx="2949575" cy="1600200"/>
          </a:xfrm>
        </p:spPr>
        <p:txBody>
          <a:bodyPr anchor="b"/>
          <a:lstStyle>
            <a:lvl1pPr>
              <a:defRPr sz="3200"/>
            </a:lvl1pPr>
          </a:lstStyle>
          <a:p>
            <a:r>
              <a:rPr lang="zh-TW" altLang="en-US"/>
              <a:t>按一下以編輯母片標題樣式</a:t>
            </a:r>
          </a:p>
        </p:txBody>
      </p:sp>
      <p:sp>
        <p:nvSpPr>
          <p:cNvPr id="3" name="內容版面配置區 2"/>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文字版面配置區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TW" altLang="en-US"/>
              <a:t>按一下以編輯母片文字樣式</a:t>
            </a:r>
          </a:p>
        </p:txBody>
      </p:sp>
      <p:sp>
        <p:nvSpPr>
          <p:cNvPr id="5" name="Rectangle 1029">
            <a:extLst>
              <a:ext uri="{FF2B5EF4-FFF2-40B4-BE49-F238E27FC236}">
                <a16:creationId xmlns:a16="http://schemas.microsoft.com/office/drawing/2014/main" id="{4FFA86EC-3DFF-6C1D-DBBD-71C79B872295}"/>
              </a:ext>
            </a:extLst>
          </p:cNvPr>
          <p:cNvSpPr>
            <a:spLocks noGrp="1" noChangeArrowheads="1"/>
          </p:cNvSpPr>
          <p:nvPr>
            <p:ph type="ftr" sz="quarter" idx="10"/>
          </p:nvPr>
        </p:nvSpPr>
        <p:spPr>
          <a:ln/>
        </p:spPr>
        <p:txBody>
          <a:bodyPr/>
          <a:lstStyle>
            <a:lvl1pPr>
              <a:defRPr/>
            </a:lvl1pPr>
          </a:lstStyle>
          <a:p>
            <a:pPr>
              <a:defRPr/>
            </a:pPr>
            <a:r>
              <a:rPr lang="en-US" altLang="zh-TW"/>
              <a:t>CYCU— Prof CK Farn</a:t>
            </a:r>
            <a:endParaRPr lang="en-US" altLang="zh-TW" dirty="0"/>
          </a:p>
        </p:txBody>
      </p:sp>
      <p:sp>
        <p:nvSpPr>
          <p:cNvPr id="6" name="Rectangle 1030">
            <a:extLst>
              <a:ext uri="{FF2B5EF4-FFF2-40B4-BE49-F238E27FC236}">
                <a16:creationId xmlns:a16="http://schemas.microsoft.com/office/drawing/2014/main" id="{1125BDC1-1E64-A63C-BC7F-5EB3B733B768}"/>
              </a:ext>
            </a:extLst>
          </p:cNvPr>
          <p:cNvSpPr>
            <a:spLocks noGrp="1" noChangeArrowheads="1"/>
          </p:cNvSpPr>
          <p:nvPr>
            <p:ph type="sldNum" sz="quarter" idx="11"/>
          </p:nvPr>
        </p:nvSpPr>
        <p:spPr>
          <a:ln/>
        </p:spPr>
        <p:txBody>
          <a:bodyPr/>
          <a:lstStyle>
            <a:lvl1pPr>
              <a:defRPr/>
            </a:lvl1pPr>
          </a:lstStyle>
          <a:p>
            <a:pPr>
              <a:defRPr/>
            </a:pPr>
            <a:fld id="{1CBFEEEF-B69F-614C-9005-97581901428D}" type="slidenum">
              <a:rPr lang="en-US" altLang="zh-TW"/>
              <a:pPr>
                <a:defRPr/>
              </a:pPr>
              <a:t>‹#›</a:t>
            </a:fld>
            <a:endParaRPr lang="en-US" altLang="zh-TW"/>
          </a:p>
        </p:txBody>
      </p:sp>
    </p:spTree>
    <p:extLst>
      <p:ext uri="{BB962C8B-B14F-4D97-AF65-F5344CB8AC3E}">
        <p14:creationId xmlns:p14="http://schemas.microsoft.com/office/powerpoint/2010/main" val="3899224677"/>
      </p:ext>
    </p:extLst>
  </p:cSld>
  <p:clrMapOvr>
    <a:masterClrMapping/>
  </p:clrMapOvr>
  <p:transition spd="med"/>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1.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image" Target="../media/image3.png"/><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1026">
            <a:extLst>
              <a:ext uri="{FF2B5EF4-FFF2-40B4-BE49-F238E27FC236}">
                <a16:creationId xmlns:a16="http://schemas.microsoft.com/office/drawing/2014/main" id="{9AA2191C-9B1F-5986-59BD-B384977F8FC5}"/>
              </a:ext>
            </a:extLst>
          </p:cNvPr>
          <p:cNvSpPr>
            <a:spLocks noChangeArrowheads="1"/>
          </p:cNvSpPr>
          <p:nvPr/>
        </p:nvSpPr>
        <p:spPr bwMode="auto">
          <a:xfrm>
            <a:off x="0" y="0"/>
            <a:ext cx="9144000" cy="1600200"/>
          </a:xfrm>
          <a:prstGeom prst="rect">
            <a:avLst/>
          </a:prstGeom>
          <a:solidFill>
            <a:srgbClr val="333399"/>
          </a:solidFill>
          <a:ln>
            <a:noFill/>
          </a:ln>
          <a:effectLst/>
        </p:spPr>
        <p:txBody>
          <a:bodyPr wrap="none" anchor="ctr"/>
          <a:lstStyle>
            <a:lvl1pPr>
              <a:defRPr kumimoji="1" sz="2400">
                <a:solidFill>
                  <a:schemeClr val="tx1"/>
                </a:solidFill>
                <a:latin typeface="Times New Roman" panose="02020603050405020304" pitchFamily="18" charset="0"/>
                <a:ea typeface="新細明體" panose="02020500000000000000" pitchFamily="18" charset="-120"/>
              </a:defRPr>
            </a:lvl1pPr>
            <a:lvl2pPr marL="742950" indent="-285750">
              <a:defRPr kumimoji="1" sz="2400">
                <a:solidFill>
                  <a:schemeClr val="tx1"/>
                </a:solidFill>
                <a:latin typeface="Times New Roman" panose="02020603050405020304" pitchFamily="18" charset="0"/>
                <a:ea typeface="新細明體" panose="02020500000000000000" pitchFamily="18" charset="-120"/>
              </a:defRPr>
            </a:lvl2pPr>
            <a:lvl3pPr marL="1143000" indent="-228600">
              <a:defRPr kumimoji="1" sz="2400">
                <a:solidFill>
                  <a:schemeClr val="tx1"/>
                </a:solidFill>
                <a:latin typeface="Times New Roman" panose="02020603050405020304" pitchFamily="18" charset="0"/>
                <a:ea typeface="新細明體" panose="02020500000000000000" pitchFamily="18" charset="-120"/>
              </a:defRPr>
            </a:lvl3pPr>
            <a:lvl4pPr marL="1600200" indent="-228600">
              <a:defRPr kumimoji="1" sz="2400">
                <a:solidFill>
                  <a:schemeClr val="tx1"/>
                </a:solidFill>
                <a:latin typeface="Times New Roman" panose="02020603050405020304" pitchFamily="18" charset="0"/>
                <a:ea typeface="新細明體" panose="02020500000000000000" pitchFamily="18" charset="-120"/>
              </a:defRPr>
            </a:lvl4pPr>
            <a:lvl5pPr marL="2057400" indent="-228600">
              <a:defRPr kumimoji="1" sz="2400">
                <a:solidFill>
                  <a:schemeClr val="tx1"/>
                </a:solidFill>
                <a:latin typeface="Times New Roman" panose="02020603050405020304" pitchFamily="18" charset="0"/>
                <a:ea typeface="新細明體" panose="02020500000000000000" pitchFamily="18" charset="-120"/>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9pPr>
          </a:lstStyle>
          <a:p>
            <a:pPr eaLnBrk="1" hangingPunct="1">
              <a:defRPr/>
            </a:pPr>
            <a:endParaRPr lang="zh-TW" altLang="en-US"/>
          </a:p>
        </p:txBody>
      </p:sp>
      <p:sp>
        <p:nvSpPr>
          <p:cNvPr id="1027" name="Rectangle 1027">
            <a:extLst>
              <a:ext uri="{FF2B5EF4-FFF2-40B4-BE49-F238E27FC236}">
                <a16:creationId xmlns:a16="http://schemas.microsoft.com/office/drawing/2014/main" id="{59A49D30-47B4-1550-1914-3E3D84965876}"/>
              </a:ext>
            </a:extLst>
          </p:cNvPr>
          <p:cNvSpPr>
            <a:spLocks noGrp="1" noChangeArrowheads="1"/>
          </p:cNvSpPr>
          <p:nvPr>
            <p:ph type="title"/>
          </p:nvPr>
        </p:nvSpPr>
        <p:spPr bwMode="auto">
          <a:xfrm>
            <a:off x="1524000" y="381000"/>
            <a:ext cx="69342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zh-TW" altLang="en-US"/>
              <a:t>按一下以編輯母片標題樣式</a:t>
            </a:r>
          </a:p>
        </p:txBody>
      </p:sp>
      <p:sp>
        <p:nvSpPr>
          <p:cNvPr id="1028" name="Rectangle 1028">
            <a:extLst>
              <a:ext uri="{FF2B5EF4-FFF2-40B4-BE49-F238E27FC236}">
                <a16:creationId xmlns:a16="http://schemas.microsoft.com/office/drawing/2014/main" id="{85BCBD6A-6DDB-132A-25C6-59336669A3AC}"/>
              </a:ext>
            </a:extLst>
          </p:cNvPr>
          <p:cNvSpPr>
            <a:spLocks noGrp="1" noChangeArrowheads="1"/>
          </p:cNvSpPr>
          <p:nvPr>
            <p:ph type="body" idx="1"/>
          </p:nvPr>
        </p:nvSpPr>
        <p:spPr bwMode="auto">
          <a:xfrm>
            <a:off x="685800" y="1981200"/>
            <a:ext cx="7772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395269" name="Rectangle 1029">
            <a:extLst>
              <a:ext uri="{FF2B5EF4-FFF2-40B4-BE49-F238E27FC236}">
                <a16:creationId xmlns:a16="http://schemas.microsoft.com/office/drawing/2014/main" id="{B6184C11-20E1-661B-2555-1A6AAF8ED7F4}"/>
              </a:ext>
            </a:extLst>
          </p:cNvPr>
          <p:cNvSpPr>
            <a:spLocks noGrp="1" noChangeArrowheads="1"/>
          </p:cNvSpPr>
          <p:nvPr>
            <p:ph type="ftr" sz="quarter" idx="3"/>
          </p:nvPr>
        </p:nvSpPr>
        <p:spPr bwMode="auto">
          <a:xfrm>
            <a:off x="3581400" y="6400800"/>
            <a:ext cx="2895600" cy="457200"/>
          </a:xfrm>
          <a:prstGeom prst="rect">
            <a:avLst/>
          </a:prstGeom>
          <a:noFill/>
          <a:ln>
            <a:noFill/>
          </a:ln>
          <a:effectLst/>
        </p:spPr>
        <p:txBody>
          <a:bodyPr vert="horz" wrap="square" lIns="91440" tIns="45720" rIns="91440" bIns="45720" numCol="1" anchor="t" anchorCtr="0" compatLnSpc="1">
            <a:prstTxWarp prst="textNoShape">
              <a:avLst/>
            </a:prstTxWarp>
          </a:bodyPr>
          <a:lstStyle>
            <a:lvl1pPr algn="ctr" eaLnBrk="1" hangingPunct="1">
              <a:defRPr sz="1400">
                <a:solidFill>
                  <a:srgbClr val="333399"/>
                </a:solidFill>
                <a:latin typeface="Times New Roman" panose="02020603050405020304" pitchFamily="18" charset="0"/>
                <a:ea typeface="新細明體" panose="02020500000000000000" pitchFamily="18" charset="-120"/>
                <a:cs typeface="+mn-cs"/>
              </a:defRPr>
            </a:lvl1pPr>
          </a:lstStyle>
          <a:p>
            <a:pPr>
              <a:defRPr/>
            </a:pPr>
            <a:r>
              <a:rPr lang="en-US" altLang="zh-TW"/>
              <a:t>CYCU— Prof CK Farn</a:t>
            </a:r>
            <a:endParaRPr lang="en-US" altLang="zh-TW" dirty="0"/>
          </a:p>
        </p:txBody>
      </p:sp>
      <p:sp>
        <p:nvSpPr>
          <p:cNvPr id="395270" name="Rectangle 1030">
            <a:extLst>
              <a:ext uri="{FF2B5EF4-FFF2-40B4-BE49-F238E27FC236}">
                <a16:creationId xmlns:a16="http://schemas.microsoft.com/office/drawing/2014/main" id="{48FE5158-1443-C62D-2E98-52407096F2BE}"/>
              </a:ext>
            </a:extLst>
          </p:cNvPr>
          <p:cNvSpPr>
            <a:spLocks noGrp="1" noChangeArrowheads="1"/>
          </p:cNvSpPr>
          <p:nvPr>
            <p:ph type="sldNum" sz="quarter" idx="4"/>
          </p:nvPr>
        </p:nvSpPr>
        <p:spPr bwMode="auto">
          <a:xfrm>
            <a:off x="6553200" y="6400800"/>
            <a:ext cx="1905000" cy="457200"/>
          </a:xfrm>
          <a:prstGeom prst="rect">
            <a:avLst/>
          </a:prstGeom>
          <a:noFill/>
          <a:ln>
            <a:noFill/>
          </a:ln>
          <a:effectLst/>
        </p:spPr>
        <p:txBody>
          <a:bodyPr vert="horz" wrap="square" lIns="91440" tIns="45720" rIns="91440" bIns="45720" numCol="1" anchor="t" anchorCtr="0" compatLnSpc="1">
            <a:prstTxWarp prst="textNoShape">
              <a:avLst/>
            </a:prstTxWarp>
          </a:bodyPr>
          <a:lstStyle>
            <a:lvl1pPr algn="r" eaLnBrk="1" hangingPunct="1">
              <a:defRPr sz="1400">
                <a:solidFill>
                  <a:srgbClr val="333399"/>
                </a:solidFill>
              </a:defRPr>
            </a:lvl1pPr>
          </a:lstStyle>
          <a:p>
            <a:pPr>
              <a:defRPr/>
            </a:pPr>
            <a:fld id="{00861E3E-B5BA-9E4D-8419-5ADCF551CC8C}" type="slidenum">
              <a:rPr lang="en-US" altLang="zh-TW"/>
              <a:pPr>
                <a:defRPr/>
              </a:pPr>
              <a:t>‹#›</a:t>
            </a:fld>
            <a:endParaRPr lang="en-US" altLang="zh-TW"/>
          </a:p>
        </p:txBody>
      </p:sp>
      <p:sp>
        <p:nvSpPr>
          <p:cNvPr id="1031" name="AutoShape 1031">
            <a:extLst>
              <a:ext uri="{FF2B5EF4-FFF2-40B4-BE49-F238E27FC236}">
                <a16:creationId xmlns:a16="http://schemas.microsoft.com/office/drawing/2014/main" id="{E62EA96E-A148-72E9-E406-57F759C7F82D}"/>
              </a:ext>
            </a:extLst>
          </p:cNvPr>
          <p:cNvSpPr>
            <a:spLocks noChangeArrowheads="1"/>
          </p:cNvSpPr>
          <p:nvPr/>
        </p:nvSpPr>
        <p:spPr bwMode="auto">
          <a:xfrm>
            <a:off x="685800" y="685800"/>
            <a:ext cx="609600" cy="685800"/>
          </a:xfrm>
          <a:prstGeom prst="rightArrow">
            <a:avLst>
              <a:gd name="adj1" fmla="val 38426"/>
              <a:gd name="adj2" fmla="val 100000"/>
            </a:avLst>
          </a:prstGeom>
          <a:solidFill>
            <a:srgbClr val="FFFF66"/>
          </a:solidFill>
          <a:ln>
            <a:noFill/>
          </a:ln>
          <a:effectLst>
            <a:outerShdw dist="107763" dir="2700000" algn="ctr" rotWithShape="0">
              <a:schemeClr val="bg1"/>
            </a:outerShdw>
          </a:effectLst>
        </p:spPr>
        <p:txBody>
          <a:bodyPr wrap="none" anchor="ctr"/>
          <a:lstStyle>
            <a:lvl1pPr>
              <a:defRPr kumimoji="1" sz="2400">
                <a:solidFill>
                  <a:schemeClr val="tx1"/>
                </a:solidFill>
                <a:latin typeface="Times New Roman" panose="02020603050405020304" pitchFamily="18" charset="0"/>
                <a:ea typeface="新細明體" panose="02020500000000000000" pitchFamily="18" charset="-120"/>
              </a:defRPr>
            </a:lvl1pPr>
            <a:lvl2pPr marL="742950" indent="-285750">
              <a:defRPr kumimoji="1" sz="2400">
                <a:solidFill>
                  <a:schemeClr val="tx1"/>
                </a:solidFill>
                <a:latin typeface="Times New Roman" panose="02020603050405020304" pitchFamily="18" charset="0"/>
                <a:ea typeface="新細明體" panose="02020500000000000000" pitchFamily="18" charset="-120"/>
              </a:defRPr>
            </a:lvl2pPr>
            <a:lvl3pPr marL="1143000" indent="-228600">
              <a:defRPr kumimoji="1" sz="2400">
                <a:solidFill>
                  <a:schemeClr val="tx1"/>
                </a:solidFill>
                <a:latin typeface="Times New Roman" panose="02020603050405020304" pitchFamily="18" charset="0"/>
                <a:ea typeface="新細明體" panose="02020500000000000000" pitchFamily="18" charset="-120"/>
              </a:defRPr>
            </a:lvl3pPr>
            <a:lvl4pPr marL="1600200" indent="-228600">
              <a:defRPr kumimoji="1" sz="2400">
                <a:solidFill>
                  <a:schemeClr val="tx1"/>
                </a:solidFill>
                <a:latin typeface="Times New Roman" panose="02020603050405020304" pitchFamily="18" charset="0"/>
                <a:ea typeface="新細明體" panose="02020500000000000000" pitchFamily="18" charset="-120"/>
              </a:defRPr>
            </a:lvl4pPr>
            <a:lvl5pPr marL="2057400" indent="-228600">
              <a:defRPr kumimoji="1" sz="2400">
                <a:solidFill>
                  <a:schemeClr val="tx1"/>
                </a:solidFill>
                <a:latin typeface="Times New Roman" panose="02020603050405020304" pitchFamily="18" charset="0"/>
                <a:ea typeface="新細明體" panose="02020500000000000000" pitchFamily="18" charset="-120"/>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9pPr>
          </a:lstStyle>
          <a:p>
            <a:pPr eaLnBrk="1" hangingPunct="1">
              <a:defRPr/>
            </a:pPr>
            <a:endParaRPr lang="zh-TW" altLang="en-US"/>
          </a:p>
        </p:txBody>
      </p:sp>
      <p:sp>
        <p:nvSpPr>
          <p:cNvPr id="1032" name="Line 1032">
            <a:extLst>
              <a:ext uri="{FF2B5EF4-FFF2-40B4-BE49-F238E27FC236}">
                <a16:creationId xmlns:a16="http://schemas.microsoft.com/office/drawing/2014/main" id="{445C1DCB-A195-A631-833A-CF8937574DEF}"/>
              </a:ext>
            </a:extLst>
          </p:cNvPr>
          <p:cNvSpPr>
            <a:spLocks noChangeShapeType="1"/>
          </p:cNvSpPr>
          <p:nvPr/>
        </p:nvSpPr>
        <p:spPr bwMode="auto">
          <a:xfrm>
            <a:off x="533400" y="6400800"/>
            <a:ext cx="8305800" cy="0"/>
          </a:xfrm>
          <a:prstGeom prst="line">
            <a:avLst/>
          </a:prstGeom>
          <a:noFill/>
          <a:ln w="38100" cmpd="dbl">
            <a:solidFill>
              <a:srgbClr val="333399"/>
            </a:solidFill>
            <a:round/>
            <a:headEnd/>
            <a:tailEnd/>
          </a:ln>
          <a:extLst>
            <a:ext uri="{909E8E84-426E-40DD-AFC4-6F175D3DCCD1}">
              <a14:hiddenFill xmlns:a14="http://schemas.microsoft.com/office/drawing/2010/main">
                <a:noFill/>
              </a14:hiddenFill>
            </a:ext>
          </a:extLst>
        </p:spPr>
        <p:txBody>
          <a:bodyPr wrap="none" anchor="ctr"/>
          <a:lstStyle/>
          <a:p>
            <a:endParaRPr lang="en-TW"/>
          </a:p>
        </p:txBody>
      </p:sp>
    </p:spTree>
  </p:cSld>
  <p:clrMap bg1="lt1" tx1="dk1" bg2="lt2" tx2="dk2" accent1="accent1" accent2="accent2" accent3="accent3" accent4="accent4" accent5="accent5" accent6="accent6" hlink="hlink" folHlink="folHlink"/>
  <p:sldLayoutIdLst>
    <p:sldLayoutId id="2147483867" r:id="rId1"/>
    <p:sldLayoutId id="2147483856" r:id="rId2"/>
    <p:sldLayoutId id="2147483857" r:id="rId3"/>
    <p:sldLayoutId id="2147483858" r:id="rId4"/>
    <p:sldLayoutId id="2147483859" r:id="rId5"/>
    <p:sldLayoutId id="2147483860" r:id="rId6"/>
    <p:sldLayoutId id="2147483861" r:id="rId7"/>
    <p:sldLayoutId id="2147483862" r:id="rId8"/>
    <p:sldLayoutId id="2147483863" r:id="rId9"/>
    <p:sldLayoutId id="2147483864" r:id="rId10"/>
    <p:sldLayoutId id="2147483865" r:id="rId11"/>
    <p:sldLayoutId id="2147483866" r:id="rId12"/>
    <p:sldLayoutId id="2147483868" r:id="rId13"/>
    <p:sldLayoutId id="2147483869" r:id="rId14"/>
    <p:sldLayoutId id="2147483870" r:id="rId15"/>
    <p:sldLayoutId id="2147483871" r:id="rId16"/>
    <p:sldLayoutId id="2147483872" r:id="rId17"/>
    <p:sldLayoutId id="2147483873" r:id="rId18"/>
    <p:sldLayoutId id="2147483874" r:id="rId19"/>
  </p:sldLayoutIdLst>
  <p:transition spd="med"/>
  <p:hf hdr="0" dt="0"/>
  <p:txStyles>
    <p:titleStyle>
      <a:lvl1pPr algn="l" rtl="0" eaLnBrk="0" fontAlgn="base" hangingPunct="0">
        <a:spcBef>
          <a:spcPct val="0"/>
        </a:spcBef>
        <a:spcAft>
          <a:spcPct val="0"/>
        </a:spcAft>
        <a:defRPr kumimoji="1" sz="4000" kern="1200">
          <a:solidFill>
            <a:srgbClr val="FFFF66"/>
          </a:solidFill>
          <a:latin typeface="Arial" panose="020B0604020202020204" pitchFamily="34" charset="0"/>
          <a:ea typeface="+mj-ea"/>
          <a:cs typeface="標楷體" charset="0"/>
        </a:defRPr>
      </a:lvl1pPr>
      <a:lvl2pPr algn="l" rtl="0" eaLnBrk="0" fontAlgn="base" hangingPunct="0">
        <a:spcBef>
          <a:spcPct val="0"/>
        </a:spcBef>
        <a:spcAft>
          <a:spcPct val="0"/>
        </a:spcAft>
        <a:defRPr kumimoji="1" sz="4000">
          <a:solidFill>
            <a:srgbClr val="FFFF66"/>
          </a:solidFill>
          <a:latin typeface="Arial" panose="020B0604020202020204" pitchFamily="34" charset="0"/>
          <a:ea typeface="標楷體" panose="03000509000000000000" pitchFamily="65" charset="-120"/>
          <a:cs typeface="標楷體" charset="0"/>
        </a:defRPr>
      </a:lvl2pPr>
      <a:lvl3pPr algn="l" rtl="0" eaLnBrk="0" fontAlgn="base" hangingPunct="0">
        <a:spcBef>
          <a:spcPct val="0"/>
        </a:spcBef>
        <a:spcAft>
          <a:spcPct val="0"/>
        </a:spcAft>
        <a:defRPr kumimoji="1" sz="4000">
          <a:solidFill>
            <a:srgbClr val="FFFF66"/>
          </a:solidFill>
          <a:latin typeface="Arial" panose="020B0604020202020204" pitchFamily="34" charset="0"/>
          <a:ea typeface="標楷體" panose="03000509000000000000" pitchFamily="65" charset="-120"/>
          <a:cs typeface="標楷體" charset="0"/>
        </a:defRPr>
      </a:lvl3pPr>
      <a:lvl4pPr algn="l" rtl="0" eaLnBrk="0" fontAlgn="base" hangingPunct="0">
        <a:spcBef>
          <a:spcPct val="0"/>
        </a:spcBef>
        <a:spcAft>
          <a:spcPct val="0"/>
        </a:spcAft>
        <a:defRPr kumimoji="1" sz="4000">
          <a:solidFill>
            <a:srgbClr val="FFFF66"/>
          </a:solidFill>
          <a:latin typeface="Arial" panose="020B0604020202020204" pitchFamily="34" charset="0"/>
          <a:ea typeface="標楷體" panose="03000509000000000000" pitchFamily="65" charset="-120"/>
          <a:cs typeface="標楷體" charset="0"/>
        </a:defRPr>
      </a:lvl4pPr>
      <a:lvl5pPr algn="l" rtl="0" eaLnBrk="0" fontAlgn="base" hangingPunct="0">
        <a:spcBef>
          <a:spcPct val="0"/>
        </a:spcBef>
        <a:spcAft>
          <a:spcPct val="0"/>
        </a:spcAft>
        <a:defRPr kumimoji="1" sz="4000">
          <a:solidFill>
            <a:srgbClr val="FFFF66"/>
          </a:solidFill>
          <a:latin typeface="Arial" panose="020B0604020202020204" pitchFamily="34" charset="0"/>
          <a:ea typeface="標楷體" panose="03000509000000000000" pitchFamily="65" charset="-120"/>
          <a:cs typeface="標楷體" charset="0"/>
        </a:defRPr>
      </a:lvl5pPr>
      <a:lvl6pPr marL="457200" algn="l" rtl="0" fontAlgn="base">
        <a:spcBef>
          <a:spcPct val="0"/>
        </a:spcBef>
        <a:spcAft>
          <a:spcPct val="0"/>
        </a:spcAft>
        <a:defRPr kumimoji="1" sz="4000">
          <a:solidFill>
            <a:srgbClr val="FFFF66"/>
          </a:solidFill>
          <a:latin typeface="Arial" panose="020B0604020202020204" pitchFamily="34" charset="0"/>
          <a:ea typeface="標楷體" panose="03000509000000000000" pitchFamily="65" charset="-120"/>
        </a:defRPr>
      </a:lvl6pPr>
      <a:lvl7pPr marL="914400" algn="l" rtl="0" fontAlgn="base">
        <a:spcBef>
          <a:spcPct val="0"/>
        </a:spcBef>
        <a:spcAft>
          <a:spcPct val="0"/>
        </a:spcAft>
        <a:defRPr kumimoji="1" sz="4000">
          <a:solidFill>
            <a:srgbClr val="FFFF66"/>
          </a:solidFill>
          <a:latin typeface="Arial" panose="020B0604020202020204" pitchFamily="34" charset="0"/>
          <a:ea typeface="標楷體" panose="03000509000000000000" pitchFamily="65" charset="-120"/>
        </a:defRPr>
      </a:lvl7pPr>
      <a:lvl8pPr marL="1371600" algn="l" rtl="0" fontAlgn="base">
        <a:spcBef>
          <a:spcPct val="0"/>
        </a:spcBef>
        <a:spcAft>
          <a:spcPct val="0"/>
        </a:spcAft>
        <a:defRPr kumimoji="1" sz="4000">
          <a:solidFill>
            <a:srgbClr val="FFFF66"/>
          </a:solidFill>
          <a:latin typeface="Arial" panose="020B0604020202020204" pitchFamily="34" charset="0"/>
          <a:ea typeface="標楷體" panose="03000509000000000000" pitchFamily="65" charset="-120"/>
        </a:defRPr>
      </a:lvl8pPr>
      <a:lvl9pPr marL="1828800" algn="l" rtl="0" fontAlgn="base">
        <a:spcBef>
          <a:spcPct val="0"/>
        </a:spcBef>
        <a:spcAft>
          <a:spcPct val="0"/>
        </a:spcAft>
        <a:defRPr kumimoji="1" sz="4000">
          <a:solidFill>
            <a:srgbClr val="FFFF66"/>
          </a:solidFill>
          <a:latin typeface="Arial" panose="020B0604020202020204" pitchFamily="34" charset="0"/>
          <a:ea typeface="標楷體" panose="03000509000000000000" pitchFamily="65" charset="-120"/>
        </a:defRPr>
      </a:lvl9pPr>
    </p:titleStyle>
    <p:bodyStyle>
      <a:lvl1pPr marL="473075" indent="-473075" algn="l" rtl="0" eaLnBrk="0" fontAlgn="base" hangingPunct="0">
        <a:spcBef>
          <a:spcPct val="30000"/>
        </a:spcBef>
        <a:spcAft>
          <a:spcPct val="0"/>
        </a:spcAft>
        <a:buClr>
          <a:schemeClr val="accent2"/>
        </a:buClr>
        <a:buFont typeface="Wingdings" pitchFamily="2" charset="2"/>
        <a:buBlip>
          <a:blip r:embed="rId21"/>
        </a:buBlip>
        <a:defRPr kumimoji="1" sz="3200" kern="1200">
          <a:solidFill>
            <a:srgbClr val="000099"/>
          </a:solidFill>
          <a:latin typeface="Arial" panose="020B0604020202020204" pitchFamily="34" charset="0"/>
          <a:ea typeface="+mn-ea"/>
          <a:cs typeface="標楷體" charset="0"/>
        </a:defRPr>
      </a:lvl1pPr>
      <a:lvl2pPr marL="1050925" indent="-387350" algn="l" rtl="0" eaLnBrk="0" fontAlgn="base" hangingPunct="0">
        <a:spcBef>
          <a:spcPct val="20000"/>
        </a:spcBef>
        <a:spcAft>
          <a:spcPct val="0"/>
        </a:spcAft>
        <a:buClr>
          <a:schemeClr val="hlink"/>
        </a:buClr>
        <a:buFont typeface="Webdings" pitchFamily="2" charset="2"/>
        <a:buBlip>
          <a:blip r:embed="rId22"/>
        </a:buBlip>
        <a:defRPr kumimoji="1" sz="2800" kern="1200">
          <a:solidFill>
            <a:schemeClr val="tx1"/>
          </a:solidFill>
          <a:latin typeface="Times New Roman" panose="02020603050405020304" pitchFamily="18" charset="0"/>
          <a:ea typeface="新細明體" panose="02020500000000000000" pitchFamily="18" charset="-120"/>
          <a:cs typeface="新細明體" charset="0"/>
        </a:defRPr>
      </a:lvl2pPr>
      <a:lvl3pPr marL="1616075" indent="-374650" algn="l" rtl="0" eaLnBrk="0" fontAlgn="base" hangingPunct="0">
        <a:spcBef>
          <a:spcPct val="20000"/>
        </a:spcBef>
        <a:spcAft>
          <a:spcPct val="0"/>
        </a:spcAft>
        <a:buFont typeface="Wingdings" pitchFamily="2" charset="2"/>
        <a:buBlip>
          <a:blip r:embed="rId23"/>
        </a:buBlip>
        <a:defRPr kumimoji="1" sz="2400" kern="1200">
          <a:solidFill>
            <a:schemeClr val="folHlink"/>
          </a:solidFill>
          <a:latin typeface="Times New Roman" panose="02020603050405020304" pitchFamily="18" charset="0"/>
          <a:ea typeface="新細明體" panose="02020500000000000000" pitchFamily="18" charset="-120"/>
          <a:cs typeface="+mn-cs"/>
        </a:defRPr>
      </a:lvl3pPr>
      <a:lvl4pPr marL="2193925" indent="-387350" algn="l" rtl="0" eaLnBrk="0" fontAlgn="base" hangingPunct="0">
        <a:spcBef>
          <a:spcPct val="20000"/>
        </a:spcBef>
        <a:spcAft>
          <a:spcPct val="0"/>
        </a:spcAft>
        <a:buFont typeface="Wingdings" pitchFamily="2" charset="2"/>
        <a:buChar char="q"/>
        <a:defRPr kumimoji="1" sz="2000" kern="1200">
          <a:solidFill>
            <a:srgbClr val="CC0000"/>
          </a:solidFill>
          <a:latin typeface="Times New Roman" panose="02020603050405020304" pitchFamily="18" charset="0"/>
          <a:ea typeface="新細明體" panose="02020500000000000000" pitchFamily="18" charset="-120"/>
          <a:cs typeface="+mn-cs"/>
        </a:defRPr>
      </a:lvl4pPr>
      <a:lvl5pPr marL="2613025" indent="-228600" algn="l" rtl="0" eaLnBrk="0" fontAlgn="base" hangingPunct="0">
        <a:spcBef>
          <a:spcPct val="20000"/>
        </a:spcBef>
        <a:spcAft>
          <a:spcPct val="0"/>
        </a:spcAft>
        <a:buBlip>
          <a:blip r:embed="rId23"/>
        </a:buBlip>
        <a:defRPr kumimoji="1" sz="2000" kern="1200">
          <a:solidFill>
            <a:schemeClr val="folHlink"/>
          </a:solidFill>
          <a:latin typeface="Times New Roman" panose="02020603050405020304" pitchFamily="18" charset="0"/>
          <a:ea typeface="新細明體" panose="02020500000000000000" pitchFamily="18" charset="-12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1.xml"/><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3.xml"/><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4.xml"/><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6.xml"/><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5.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16.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31.xml"/><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2289" name="Rectangle 4">
            <a:extLst>
              <a:ext uri="{FF2B5EF4-FFF2-40B4-BE49-F238E27FC236}">
                <a16:creationId xmlns:a16="http://schemas.microsoft.com/office/drawing/2014/main" id="{D8DEF0EC-A962-65AD-77F9-93F19943B6E3}"/>
              </a:ext>
            </a:extLst>
          </p:cNvPr>
          <p:cNvSpPr>
            <a:spLocks noChangeArrowheads="1"/>
          </p:cNvSpPr>
          <p:nvPr/>
        </p:nvSpPr>
        <p:spPr bwMode="auto">
          <a:xfrm>
            <a:off x="0" y="0"/>
            <a:ext cx="9144000" cy="3429000"/>
          </a:xfrm>
          <a:prstGeom prst="rect">
            <a:avLst/>
          </a:prstGeom>
          <a:solidFill>
            <a:srgbClr val="333399"/>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kumimoji="1" sz="2400">
                <a:solidFill>
                  <a:schemeClr val="tx1"/>
                </a:solidFill>
                <a:latin typeface="Times New Roman" panose="02020603050405020304" pitchFamily="18" charset="0"/>
                <a:ea typeface="新細明體" panose="02020500000000000000" pitchFamily="18" charset="-120"/>
              </a:defRPr>
            </a:lvl1pPr>
            <a:lvl2pPr marL="742950" indent="-285750">
              <a:defRPr kumimoji="1" sz="2400">
                <a:solidFill>
                  <a:schemeClr val="tx1"/>
                </a:solidFill>
                <a:latin typeface="Times New Roman" panose="02020603050405020304" pitchFamily="18" charset="0"/>
                <a:ea typeface="新細明體" panose="02020500000000000000" pitchFamily="18" charset="-120"/>
              </a:defRPr>
            </a:lvl2pPr>
            <a:lvl3pPr marL="1143000" indent="-228600">
              <a:defRPr kumimoji="1" sz="2400">
                <a:solidFill>
                  <a:schemeClr val="tx1"/>
                </a:solidFill>
                <a:latin typeface="Times New Roman" panose="02020603050405020304" pitchFamily="18" charset="0"/>
                <a:ea typeface="新細明體" panose="02020500000000000000" pitchFamily="18" charset="-120"/>
              </a:defRPr>
            </a:lvl3pPr>
            <a:lvl4pPr marL="1600200" indent="-228600">
              <a:defRPr kumimoji="1" sz="2400">
                <a:solidFill>
                  <a:schemeClr val="tx1"/>
                </a:solidFill>
                <a:latin typeface="Times New Roman" panose="02020603050405020304" pitchFamily="18" charset="0"/>
                <a:ea typeface="新細明體" panose="02020500000000000000" pitchFamily="18" charset="-120"/>
              </a:defRPr>
            </a:lvl4pPr>
            <a:lvl5pPr marL="2057400" indent="-228600">
              <a:defRPr kumimoji="1" sz="2400">
                <a:solidFill>
                  <a:schemeClr val="tx1"/>
                </a:solidFill>
                <a:latin typeface="Times New Roman" panose="02020603050405020304" pitchFamily="18" charset="0"/>
                <a:ea typeface="新細明體" panose="02020500000000000000" pitchFamily="18" charset="-120"/>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9pPr>
          </a:lstStyle>
          <a:p>
            <a:pPr eaLnBrk="1" hangingPunct="1"/>
            <a:endParaRPr lang="zh-TW" altLang="en-US"/>
          </a:p>
        </p:txBody>
      </p:sp>
      <p:sp>
        <p:nvSpPr>
          <p:cNvPr id="9219" name="Rectangle 2">
            <a:extLst>
              <a:ext uri="{FF2B5EF4-FFF2-40B4-BE49-F238E27FC236}">
                <a16:creationId xmlns:a16="http://schemas.microsoft.com/office/drawing/2014/main" id="{D050E2D0-684B-3A79-9886-33B9B6677221}"/>
              </a:ext>
            </a:extLst>
          </p:cNvPr>
          <p:cNvSpPr>
            <a:spLocks noGrp="1" noChangeArrowheads="1"/>
          </p:cNvSpPr>
          <p:nvPr>
            <p:ph type="ctrTitle"/>
          </p:nvPr>
        </p:nvSpPr>
        <p:spPr>
          <a:xfrm>
            <a:off x="1781175" y="581025"/>
            <a:ext cx="6319838" cy="2449513"/>
          </a:xfrm>
        </p:spPr>
        <p:txBody>
          <a:bodyPr/>
          <a:lstStyle/>
          <a:p>
            <a:pPr>
              <a:defRPr/>
            </a:pPr>
            <a:r>
              <a:rPr lang="en-US" altLang="zh-TW" sz="4400" dirty="0">
                <a:ea typeface="微軟正黑體" panose="020B0604030504040204" pitchFamily="34" charset="-120"/>
              </a:rPr>
              <a:t>Regional Economic Integration </a:t>
            </a:r>
            <a:endParaRPr lang="zh-TW" altLang="en-US" dirty="0">
              <a:solidFill>
                <a:schemeClr val="bg1">
                  <a:lumMod val="95000"/>
                </a:schemeClr>
              </a:solidFill>
              <a:ea typeface="微軟正黑體" panose="020B0604030504040204" pitchFamily="34" charset="-120"/>
            </a:endParaRPr>
          </a:p>
        </p:txBody>
      </p:sp>
      <p:sp>
        <p:nvSpPr>
          <p:cNvPr id="12291" name="Rectangle 3">
            <a:extLst>
              <a:ext uri="{FF2B5EF4-FFF2-40B4-BE49-F238E27FC236}">
                <a16:creationId xmlns:a16="http://schemas.microsoft.com/office/drawing/2014/main" id="{F59BE0C8-DDC7-7C94-3CF4-E8EC6FFC265A}"/>
              </a:ext>
            </a:extLst>
          </p:cNvPr>
          <p:cNvSpPr>
            <a:spLocks noGrp="1" noChangeArrowheads="1"/>
          </p:cNvSpPr>
          <p:nvPr>
            <p:ph type="subTitle" idx="1"/>
          </p:nvPr>
        </p:nvSpPr>
        <p:spPr/>
        <p:txBody>
          <a:bodyPr/>
          <a:lstStyle/>
          <a:p>
            <a:pPr lvl="1"/>
            <a:r>
              <a:rPr lang="en-US" altLang="en-US" dirty="0" err="1"/>
              <a:t>CYCU</a:t>
            </a:r>
            <a:endParaRPr lang="en-US" altLang="zh-TW" dirty="0"/>
          </a:p>
          <a:p>
            <a:pPr lvl="1"/>
            <a:r>
              <a:rPr lang="en-US" altLang="en-US" dirty="0"/>
              <a:t>Prof. CK </a:t>
            </a:r>
            <a:r>
              <a:rPr lang="en-US" altLang="en-US" dirty="0" err="1"/>
              <a:t>Farn</a:t>
            </a:r>
            <a:endParaRPr lang="en-US" altLang="zh-TW" dirty="0"/>
          </a:p>
          <a:p>
            <a:endParaRPr lang="en-US" altLang="zh-TW" dirty="0"/>
          </a:p>
          <a:p>
            <a:r>
              <a:rPr lang="en-US" altLang="zh-TW" sz="1600" dirty="0" err="1"/>
              <a:t>mailto</a:t>
            </a:r>
            <a:r>
              <a:rPr lang="en-US" altLang="zh-TW" sz="1600" dirty="0"/>
              <a:t>: </a:t>
            </a:r>
            <a:r>
              <a:rPr lang="en-US" altLang="zh-TW" sz="1600" dirty="0" err="1"/>
              <a:t>ckfarn@gmail.com</a:t>
            </a:r>
            <a:endParaRPr lang="en-US" altLang="zh-TW" sz="1600" dirty="0"/>
          </a:p>
          <a:p>
            <a:r>
              <a:rPr lang="en-US" altLang="zh-TW" sz="1600" dirty="0"/>
              <a:t>http://</a:t>
            </a:r>
            <a:r>
              <a:rPr lang="en-US" altLang="zh-TW" sz="1600" dirty="0" err="1"/>
              <a:t>www.mgt.ncu.edu.tw</a:t>
            </a:r>
            <a:r>
              <a:rPr lang="en-US" altLang="zh-TW" sz="1600" dirty="0"/>
              <a:t>/~</a:t>
            </a:r>
            <a:r>
              <a:rPr lang="en-US" altLang="zh-TW" sz="1600" dirty="0" err="1"/>
              <a:t>ckfarn</a:t>
            </a:r>
            <a:r>
              <a:rPr lang="en-US" altLang="zh-TW" sz="1600" dirty="0"/>
              <a:t>/</a:t>
            </a:r>
            <a:r>
              <a:rPr lang="en-US" altLang="zh-TW" sz="1600" dirty="0" err="1"/>
              <a:t>cycu</a:t>
            </a:r>
            <a:endParaRPr lang="en-US" altLang="zh-TW" sz="1600" dirty="0"/>
          </a:p>
          <a:p>
            <a:pPr lvl="1"/>
            <a:endParaRPr lang="en-US" altLang="zh-TW" dirty="0"/>
          </a:p>
          <a:p>
            <a:pPr lvl="1"/>
            <a:r>
              <a:rPr lang="en-US" altLang="zh-TW" dirty="0"/>
              <a:t>2024.11</a:t>
            </a:r>
          </a:p>
        </p:txBody>
      </p:sp>
      <p:sp>
        <p:nvSpPr>
          <p:cNvPr id="12292" name="Text Box 5">
            <a:extLst>
              <a:ext uri="{FF2B5EF4-FFF2-40B4-BE49-F238E27FC236}">
                <a16:creationId xmlns:a16="http://schemas.microsoft.com/office/drawing/2014/main" id="{FEA75108-EC9F-FD4E-B910-36AC71986A82}"/>
              </a:ext>
            </a:extLst>
          </p:cNvPr>
          <p:cNvSpPr txBox="1">
            <a:spLocks noChangeArrowheads="1"/>
          </p:cNvSpPr>
          <p:nvPr/>
        </p:nvSpPr>
        <p:spPr bwMode="auto">
          <a:xfrm>
            <a:off x="60325" y="117475"/>
            <a:ext cx="701675" cy="1136650"/>
          </a:xfrm>
          <a:prstGeom prst="rect">
            <a:avLst/>
          </a:prstGeom>
          <a:noFill/>
          <a:ln w="38100" cmpd="dbl">
            <a:solidFill>
              <a:schemeClr val="bg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defRPr kumimoji="1" sz="2400">
                <a:solidFill>
                  <a:schemeClr val="tx1"/>
                </a:solidFill>
                <a:latin typeface="Times New Roman" panose="02020603050405020304" pitchFamily="18" charset="0"/>
                <a:ea typeface="新細明體" panose="02020500000000000000" pitchFamily="18" charset="-120"/>
              </a:defRPr>
            </a:lvl1pPr>
            <a:lvl2pPr marL="742950" indent="-285750">
              <a:defRPr kumimoji="1" sz="2400">
                <a:solidFill>
                  <a:schemeClr val="tx1"/>
                </a:solidFill>
                <a:latin typeface="Times New Roman" panose="02020603050405020304" pitchFamily="18" charset="0"/>
                <a:ea typeface="新細明體" panose="02020500000000000000" pitchFamily="18" charset="-120"/>
              </a:defRPr>
            </a:lvl2pPr>
            <a:lvl3pPr marL="1143000" indent="-228600">
              <a:defRPr kumimoji="1" sz="2400">
                <a:solidFill>
                  <a:schemeClr val="tx1"/>
                </a:solidFill>
                <a:latin typeface="Times New Roman" panose="02020603050405020304" pitchFamily="18" charset="0"/>
                <a:ea typeface="新細明體" panose="02020500000000000000" pitchFamily="18" charset="-120"/>
              </a:defRPr>
            </a:lvl3pPr>
            <a:lvl4pPr marL="1600200" indent="-228600">
              <a:defRPr kumimoji="1" sz="2400">
                <a:solidFill>
                  <a:schemeClr val="tx1"/>
                </a:solidFill>
                <a:latin typeface="Times New Roman" panose="02020603050405020304" pitchFamily="18" charset="0"/>
                <a:ea typeface="新細明體" panose="02020500000000000000" pitchFamily="18" charset="-120"/>
              </a:defRPr>
            </a:lvl4pPr>
            <a:lvl5pPr marL="2057400" indent="-228600">
              <a:defRPr kumimoji="1" sz="2400">
                <a:solidFill>
                  <a:schemeClr val="tx1"/>
                </a:solidFill>
                <a:latin typeface="Times New Roman" panose="02020603050405020304" pitchFamily="18" charset="0"/>
                <a:ea typeface="新細明體" panose="02020500000000000000" pitchFamily="18" charset="-120"/>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9pPr>
          </a:lstStyle>
          <a:p>
            <a:pPr eaLnBrk="1" hangingPunct="1"/>
            <a:r>
              <a:rPr lang="en-US" altLang="zh-TW" sz="6600">
                <a:solidFill>
                  <a:schemeClr val="bg1"/>
                </a:solidFill>
                <a:latin typeface="Arial" panose="020B0604020202020204" pitchFamily="34" charset="0"/>
              </a:rPr>
              <a:t>8</a:t>
            </a:r>
          </a:p>
        </p:txBody>
      </p:sp>
      <p:sp>
        <p:nvSpPr>
          <p:cNvPr id="2" name="頁尾版面配置區 1">
            <a:extLst>
              <a:ext uri="{FF2B5EF4-FFF2-40B4-BE49-F238E27FC236}">
                <a16:creationId xmlns:a16="http://schemas.microsoft.com/office/drawing/2014/main" id="{7755046E-4295-654A-3BFF-A2AC713B77C1}"/>
              </a:ext>
            </a:extLst>
          </p:cNvPr>
          <p:cNvSpPr>
            <a:spLocks noGrp="1"/>
          </p:cNvSpPr>
          <p:nvPr>
            <p:ph type="ftr" sz="quarter" idx="10"/>
          </p:nvPr>
        </p:nvSpPr>
        <p:spPr/>
        <p:txBody>
          <a:bodyPr/>
          <a:lstStyle/>
          <a:p>
            <a:pPr>
              <a:defRPr/>
            </a:pPr>
            <a:r>
              <a:rPr lang="en-US" altLang="zh-TW" dirty="0" err="1"/>
              <a:t>CYCU</a:t>
            </a:r>
            <a:r>
              <a:rPr lang="en-US" altLang="zh-TW" dirty="0"/>
              <a:t>— Prof CK </a:t>
            </a:r>
            <a:r>
              <a:rPr lang="en-US" altLang="zh-TW" dirty="0" err="1"/>
              <a:t>Farn</a:t>
            </a:r>
            <a:endParaRPr lang="en-US" altLang="zh-TW" dirty="0"/>
          </a:p>
        </p:txBody>
      </p:sp>
    </p:spTree>
  </p:cSld>
  <p:clrMapOvr>
    <a:masterClrMapping/>
  </p:clrMapOvr>
  <p:transition spd="med"/>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Title 1">
            <a:extLst>
              <a:ext uri="{FF2B5EF4-FFF2-40B4-BE49-F238E27FC236}">
                <a16:creationId xmlns:a16="http://schemas.microsoft.com/office/drawing/2014/main" id="{B7DBF9C6-03BD-5DF1-E907-649E8A45C959}"/>
              </a:ext>
            </a:extLst>
          </p:cNvPr>
          <p:cNvSpPr>
            <a:spLocks noGrp="1" noChangeArrowheads="1"/>
          </p:cNvSpPr>
          <p:nvPr>
            <p:ph type="title"/>
          </p:nvPr>
        </p:nvSpPr>
        <p:spPr/>
        <p:txBody>
          <a:bodyPr/>
          <a:lstStyle/>
          <a:p>
            <a:r>
              <a:rPr lang="en-US" altLang="en-US" sz="3600"/>
              <a:t>The Political Case for Integration</a:t>
            </a:r>
          </a:p>
        </p:txBody>
      </p:sp>
      <p:sp>
        <p:nvSpPr>
          <p:cNvPr id="30722" name="Content Placeholder 2">
            <a:extLst>
              <a:ext uri="{FF2B5EF4-FFF2-40B4-BE49-F238E27FC236}">
                <a16:creationId xmlns:a16="http://schemas.microsoft.com/office/drawing/2014/main" id="{F461FB5A-AEF1-56DC-331F-5D5FFDFE14C0}"/>
              </a:ext>
            </a:extLst>
          </p:cNvPr>
          <p:cNvSpPr>
            <a:spLocks noGrp="1" noChangeArrowheads="1"/>
          </p:cNvSpPr>
          <p:nvPr>
            <p:ph idx="1"/>
          </p:nvPr>
        </p:nvSpPr>
        <p:spPr/>
        <p:txBody>
          <a:bodyPr/>
          <a:lstStyle/>
          <a:p>
            <a:pPr lvl="1"/>
            <a:r>
              <a:rPr lang="en-US" altLang="en-US"/>
              <a:t>By linking countries together, making them more dependent on each other, and forming a structure where they regularly interact, the likelihood of violent conflict and war will decrease.</a:t>
            </a:r>
          </a:p>
          <a:p>
            <a:pPr lvl="1"/>
            <a:r>
              <a:rPr lang="en-US" altLang="en-US"/>
              <a:t>By linking countries together, they have greater clout and are politically much stronger in dealing with other nations.</a:t>
            </a:r>
          </a:p>
        </p:txBody>
      </p:sp>
      <p:sp>
        <p:nvSpPr>
          <p:cNvPr id="2" name="頁尾版面配置區 1">
            <a:extLst>
              <a:ext uri="{FF2B5EF4-FFF2-40B4-BE49-F238E27FC236}">
                <a16:creationId xmlns:a16="http://schemas.microsoft.com/office/drawing/2014/main" id="{59BD6ED8-6386-6C2A-224B-1D4D631C45E9}"/>
              </a:ext>
            </a:extLst>
          </p:cNvPr>
          <p:cNvSpPr>
            <a:spLocks noGrp="1"/>
          </p:cNvSpPr>
          <p:nvPr>
            <p:ph type="ftr" sz="quarter" idx="10"/>
          </p:nvPr>
        </p:nvSpPr>
        <p:spPr/>
        <p:txBody>
          <a:bodyPr/>
          <a:lstStyle/>
          <a:p>
            <a:pPr>
              <a:defRPr/>
            </a:pPr>
            <a:r>
              <a:rPr lang="en-US" altLang="zh-TW"/>
              <a:t>CYCU— Prof CK Farn</a:t>
            </a:r>
          </a:p>
        </p:txBody>
      </p:sp>
      <p:sp>
        <p:nvSpPr>
          <p:cNvPr id="3" name="投影片編號版面配置區 2">
            <a:extLst>
              <a:ext uri="{FF2B5EF4-FFF2-40B4-BE49-F238E27FC236}">
                <a16:creationId xmlns:a16="http://schemas.microsoft.com/office/drawing/2014/main" id="{B301D2BB-22E0-874F-47D6-C065C1DDA5BD}"/>
              </a:ext>
            </a:extLst>
          </p:cNvPr>
          <p:cNvSpPr>
            <a:spLocks noGrp="1"/>
          </p:cNvSpPr>
          <p:nvPr>
            <p:ph type="sldNum" sz="quarter" idx="11"/>
          </p:nvPr>
        </p:nvSpPr>
        <p:spPr/>
        <p:txBody>
          <a:bodyPr/>
          <a:lstStyle/>
          <a:p>
            <a:pPr>
              <a:defRPr/>
            </a:pPr>
            <a:fld id="{0C123D2A-EF8E-9D4C-8579-EB80BC777422}" type="slidenum">
              <a:rPr lang="en-US" altLang="zh-TW" smtClean="0"/>
              <a:pPr>
                <a:defRPr/>
              </a:pPr>
              <a:t>10</a:t>
            </a:fld>
            <a:endParaRPr lang="en-US" altLang="zh-TW"/>
          </a:p>
        </p:txBody>
      </p:sp>
    </p:spTree>
  </p:cSld>
  <p:clrMapOvr>
    <a:masterClrMapping/>
  </p:clrMapOvr>
  <p:transition spd="med"/>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Title 1">
            <a:extLst>
              <a:ext uri="{FF2B5EF4-FFF2-40B4-BE49-F238E27FC236}">
                <a16:creationId xmlns:a16="http://schemas.microsoft.com/office/drawing/2014/main" id="{DD53CCC9-430A-866A-D0B4-5BD7BF13FB68}"/>
              </a:ext>
            </a:extLst>
          </p:cNvPr>
          <p:cNvSpPr>
            <a:spLocks noGrp="1" noChangeArrowheads="1"/>
          </p:cNvSpPr>
          <p:nvPr>
            <p:ph type="title"/>
          </p:nvPr>
        </p:nvSpPr>
        <p:spPr/>
        <p:txBody>
          <a:bodyPr/>
          <a:lstStyle/>
          <a:p>
            <a:r>
              <a:rPr lang="en-US" altLang="en-US"/>
              <a:t>Impediments to Integration</a:t>
            </a:r>
          </a:p>
        </p:txBody>
      </p:sp>
      <p:sp>
        <p:nvSpPr>
          <p:cNvPr id="32770" name="Content Placeholder 2">
            <a:extLst>
              <a:ext uri="{FF2B5EF4-FFF2-40B4-BE49-F238E27FC236}">
                <a16:creationId xmlns:a16="http://schemas.microsoft.com/office/drawing/2014/main" id="{360386DC-C63E-0F23-CFAC-74BC0D88FF74}"/>
              </a:ext>
            </a:extLst>
          </p:cNvPr>
          <p:cNvSpPr>
            <a:spLocks noGrp="1" noChangeArrowheads="1"/>
          </p:cNvSpPr>
          <p:nvPr>
            <p:ph idx="1"/>
          </p:nvPr>
        </p:nvSpPr>
        <p:spPr/>
        <p:txBody>
          <a:bodyPr/>
          <a:lstStyle/>
          <a:p>
            <a:pPr lvl="1"/>
            <a:r>
              <a:rPr lang="en-US" altLang="en-US"/>
              <a:t>It can be costly</a:t>
            </a:r>
            <a:r>
              <a:rPr lang="en-US" altLang="en-TW"/>
              <a:t>—</a:t>
            </a:r>
            <a:r>
              <a:rPr lang="en-US" altLang="en-US"/>
              <a:t>while a nation may benefit from a regional free trade agreement, certain groups may lose.</a:t>
            </a:r>
          </a:p>
          <a:p>
            <a:pPr lvl="1"/>
            <a:r>
              <a:rPr lang="en-US" altLang="en-US"/>
              <a:t>It results in a loss of national sovereignty.</a:t>
            </a:r>
            <a:endParaRPr lang="en-US" altLang="en-TW"/>
          </a:p>
        </p:txBody>
      </p:sp>
      <p:sp>
        <p:nvSpPr>
          <p:cNvPr id="32771" name="Content Placeholder 3">
            <a:extLst>
              <a:ext uri="{FF2B5EF4-FFF2-40B4-BE49-F238E27FC236}">
                <a16:creationId xmlns:a16="http://schemas.microsoft.com/office/drawing/2014/main" id="{995EE159-C420-DDEA-045E-0DB60EC37363}"/>
              </a:ext>
            </a:extLst>
          </p:cNvPr>
          <p:cNvSpPr>
            <a:spLocks noGrp="1" noChangeArrowheads="1"/>
          </p:cNvSpPr>
          <p:nvPr>
            <p:ph sz="quarter" idx="4294967295"/>
          </p:nvPr>
        </p:nvSpPr>
        <p:spPr>
          <a:xfrm>
            <a:off x="1169988" y="3789363"/>
            <a:ext cx="6804025" cy="1117600"/>
          </a:xfrm>
        </p:spPr>
        <p:txBody>
          <a:bodyPr/>
          <a:lstStyle/>
          <a:p>
            <a:pPr marL="620713" indent="-319088">
              <a:buFont typeface="Arial" panose="020B0604020202020204" pitchFamily="34" charset="0"/>
              <a:buChar char="•"/>
            </a:pPr>
            <a:r>
              <a:rPr lang="en-US" altLang="en-US" sz="2000"/>
              <a:t>This was the major concern of Great Britain, leading to a referendum on membership in the E</a:t>
            </a:r>
            <a:r>
              <a:rPr lang="en-US" altLang="en-US" sz="100"/>
              <a:t> </a:t>
            </a:r>
            <a:r>
              <a:rPr lang="en-US" altLang="en-US" sz="2000"/>
              <a:t>U, and its subsequent withdrawal.</a:t>
            </a:r>
            <a:endParaRPr lang="en-US" altLang="en-TW" sz="2000"/>
          </a:p>
        </p:txBody>
      </p:sp>
      <p:sp>
        <p:nvSpPr>
          <p:cNvPr id="2" name="頁尾版面配置區 1">
            <a:extLst>
              <a:ext uri="{FF2B5EF4-FFF2-40B4-BE49-F238E27FC236}">
                <a16:creationId xmlns:a16="http://schemas.microsoft.com/office/drawing/2014/main" id="{693F1EC5-D659-6ED3-B626-3E82B602393A}"/>
              </a:ext>
            </a:extLst>
          </p:cNvPr>
          <p:cNvSpPr>
            <a:spLocks noGrp="1"/>
          </p:cNvSpPr>
          <p:nvPr>
            <p:ph type="ftr" sz="quarter" idx="10"/>
          </p:nvPr>
        </p:nvSpPr>
        <p:spPr/>
        <p:txBody>
          <a:bodyPr/>
          <a:lstStyle/>
          <a:p>
            <a:pPr>
              <a:defRPr/>
            </a:pPr>
            <a:r>
              <a:rPr lang="en-US" altLang="zh-TW"/>
              <a:t>CYCU— Prof CK Farn</a:t>
            </a:r>
          </a:p>
        </p:txBody>
      </p:sp>
      <p:sp>
        <p:nvSpPr>
          <p:cNvPr id="3" name="投影片編號版面配置區 2">
            <a:extLst>
              <a:ext uri="{FF2B5EF4-FFF2-40B4-BE49-F238E27FC236}">
                <a16:creationId xmlns:a16="http://schemas.microsoft.com/office/drawing/2014/main" id="{A30750AE-FD99-BF09-9A89-884E0842F5F3}"/>
              </a:ext>
            </a:extLst>
          </p:cNvPr>
          <p:cNvSpPr>
            <a:spLocks noGrp="1"/>
          </p:cNvSpPr>
          <p:nvPr>
            <p:ph type="sldNum" sz="quarter" idx="11"/>
          </p:nvPr>
        </p:nvSpPr>
        <p:spPr/>
        <p:txBody>
          <a:bodyPr/>
          <a:lstStyle/>
          <a:p>
            <a:pPr>
              <a:defRPr/>
            </a:pPr>
            <a:fld id="{0C123D2A-EF8E-9D4C-8579-EB80BC777422}" type="slidenum">
              <a:rPr lang="en-US" altLang="zh-TW" smtClean="0"/>
              <a:pPr>
                <a:defRPr/>
              </a:pPr>
              <a:t>11</a:t>
            </a:fld>
            <a:endParaRPr lang="en-US" altLang="zh-TW"/>
          </a:p>
        </p:txBody>
      </p:sp>
    </p:spTree>
  </p:cSld>
  <p:clrMapOvr>
    <a:masterClrMapping/>
  </p:clrMapOvr>
  <p:transition spd="med"/>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7" name="Title 1">
            <a:extLst>
              <a:ext uri="{FF2B5EF4-FFF2-40B4-BE49-F238E27FC236}">
                <a16:creationId xmlns:a16="http://schemas.microsoft.com/office/drawing/2014/main" id="{7A9113AD-FA12-CBA7-9357-6A791DAE144F}"/>
              </a:ext>
            </a:extLst>
          </p:cNvPr>
          <p:cNvSpPr>
            <a:spLocks noGrp="1" noChangeArrowheads="1"/>
          </p:cNvSpPr>
          <p:nvPr>
            <p:ph type="title"/>
          </p:nvPr>
        </p:nvSpPr>
        <p:spPr/>
        <p:txBody>
          <a:bodyPr/>
          <a:lstStyle/>
          <a:p>
            <a:r>
              <a:rPr lang="en-US" altLang="en-TW" sz="3600"/>
              <a:t>Regional Economic Integration</a:t>
            </a:r>
          </a:p>
        </p:txBody>
      </p:sp>
      <p:sp>
        <p:nvSpPr>
          <p:cNvPr id="34818" name="Content Placeholder 2">
            <a:extLst>
              <a:ext uri="{FF2B5EF4-FFF2-40B4-BE49-F238E27FC236}">
                <a16:creationId xmlns:a16="http://schemas.microsoft.com/office/drawing/2014/main" id="{10544619-3DBB-A4D1-E348-7AAC1D3ACC3F}"/>
              </a:ext>
            </a:extLst>
          </p:cNvPr>
          <p:cNvSpPr>
            <a:spLocks noGrp="1" noChangeArrowheads="1"/>
          </p:cNvSpPr>
          <p:nvPr>
            <p:ph idx="1"/>
          </p:nvPr>
        </p:nvSpPr>
        <p:spPr/>
        <p:txBody>
          <a:bodyPr/>
          <a:lstStyle/>
          <a:p>
            <a:pPr lvl="1"/>
            <a:r>
              <a:rPr lang="en-US" altLang="en-TW"/>
              <a:t>Only makes sense when the amount of trade it creates exceeds the amount it diverts, according to some economists.</a:t>
            </a:r>
          </a:p>
          <a:p>
            <a:pPr lvl="1"/>
            <a:r>
              <a:rPr lang="en-US" altLang="en-TW"/>
              <a:t>Trade creation occurs when low-cost producers within the free trade area replace high-cost domestic producers.</a:t>
            </a:r>
          </a:p>
          <a:p>
            <a:pPr lvl="1"/>
            <a:r>
              <a:rPr lang="en-US" altLang="en-TW"/>
              <a:t>Trade diversion occurs when higher-cost suppliers within the free trade area replace lower-cost external suppliers.</a:t>
            </a:r>
          </a:p>
        </p:txBody>
      </p:sp>
      <p:sp>
        <p:nvSpPr>
          <p:cNvPr id="2" name="頁尾版面配置區 1">
            <a:extLst>
              <a:ext uri="{FF2B5EF4-FFF2-40B4-BE49-F238E27FC236}">
                <a16:creationId xmlns:a16="http://schemas.microsoft.com/office/drawing/2014/main" id="{362EEE09-7DCC-92F7-A566-665A4DDD91C3}"/>
              </a:ext>
            </a:extLst>
          </p:cNvPr>
          <p:cNvSpPr>
            <a:spLocks noGrp="1"/>
          </p:cNvSpPr>
          <p:nvPr>
            <p:ph type="ftr" sz="quarter" idx="10"/>
          </p:nvPr>
        </p:nvSpPr>
        <p:spPr/>
        <p:txBody>
          <a:bodyPr/>
          <a:lstStyle/>
          <a:p>
            <a:pPr>
              <a:defRPr/>
            </a:pPr>
            <a:r>
              <a:rPr lang="en-US" altLang="zh-TW"/>
              <a:t>CYCU— Prof CK Farn</a:t>
            </a:r>
          </a:p>
        </p:txBody>
      </p:sp>
      <p:sp>
        <p:nvSpPr>
          <p:cNvPr id="3" name="投影片編號版面配置區 2">
            <a:extLst>
              <a:ext uri="{FF2B5EF4-FFF2-40B4-BE49-F238E27FC236}">
                <a16:creationId xmlns:a16="http://schemas.microsoft.com/office/drawing/2014/main" id="{D98FE841-BEAF-2F71-74E2-4562EC242D69}"/>
              </a:ext>
            </a:extLst>
          </p:cNvPr>
          <p:cNvSpPr>
            <a:spLocks noGrp="1"/>
          </p:cNvSpPr>
          <p:nvPr>
            <p:ph type="sldNum" sz="quarter" idx="11"/>
          </p:nvPr>
        </p:nvSpPr>
        <p:spPr/>
        <p:txBody>
          <a:bodyPr/>
          <a:lstStyle/>
          <a:p>
            <a:pPr>
              <a:defRPr/>
            </a:pPr>
            <a:fld id="{0C123D2A-EF8E-9D4C-8579-EB80BC777422}" type="slidenum">
              <a:rPr lang="en-US" altLang="zh-TW" smtClean="0"/>
              <a:pPr>
                <a:defRPr/>
              </a:pPr>
              <a:t>12</a:t>
            </a:fld>
            <a:endParaRPr lang="en-US" altLang="zh-TW"/>
          </a:p>
        </p:txBody>
      </p:sp>
    </p:spTree>
  </p:cSld>
  <p:clrMapOvr>
    <a:masterClrMapping/>
  </p:clrMapOvr>
  <p:transition spd="med"/>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5" name="Title 1">
            <a:extLst>
              <a:ext uri="{FF2B5EF4-FFF2-40B4-BE49-F238E27FC236}">
                <a16:creationId xmlns:a16="http://schemas.microsoft.com/office/drawing/2014/main" id="{4601DF44-04B6-6C7E-71E8-3F2018B328B9}"/>
              </a:ext>
            </a:extLst>
          </p:cNvPr>
          <p:cNvSpPr>
            <a:spLocks noGrp="1" noChangeArrowheads="1"/>
          </p:cNvSpPr>
          <p:nvPr>
            <p:ph type="title"/>
          </p:nvPr>
        </p:nvSpPr>
        <p:spPr/>
        <p:txBody>
          <a:bodyPr/>
          <a:lstStyle/>
          <a:p>
            <a:r>
              <a:rPr lang="en-US" altLang="en-US" sz="3600"/>
              <a:t>Europe Has Two Trade Blocs</a:t>
            </a:r>
          </a:p>
        </p:txBody>
      </p:sp>
      <p:sp>
        <p:nvSpPr>
          <p:cNvPr id="36866" name="Content Placeholder 2">
            <a:extLst>
              <a:ext uri="{FF2B5EF4-FFF2-40B4-BE49-F238E27FC236}">
                <a16:creationId xmlns:a16="http://schemas.microsoft.com/office/drawing/2014/main" id="{5901E10C-09FD-EAFF-1D7E-0D8EEC048355}"/>
              </a:ext>
            </a:extLst>
          </p:cNvPr>
          <p:cNvSpPr>
            <a:spLocks noGrp="1" noChangeArrowheads="1"/>
          </p:cNvSpPr>
          <p:nvPr>
            <p:ph idx="1"/>
          </p:nvPr>
        </p:nvSpPr>
        <p:spPr/>
        <p:txBody>
          <a:bodyPr/>
          <a:lstStyle/>
          <a:p>
            <a:pPr lvl="1"/>
            <a:r>
              <a:rPr lang="en-US" altLang="en-US"/>
              <a:t>European Union with 27 members (Britain has exited).</a:t>
            </a:r>
          </a:p>
          <a:p>
            <a:pPr lvl="1"/>
            <a:r>
              <a:rPr lang="en-US" altLang="en-US"/>
              <a:t>European Free Trade Association with 4 members.</a:t>
            </a:r>
          </a:p>
          <a:p>
            <a:pPr lvl="1"/>
            <a:r>
              <a:rPr lang="en-US" altLang="en-US"/>
              <a:t>European Union is expected to become a superpower like the United States.</a:t>
            </a:r>
            <a:endParaRPr lang="en-US" altLang="en-TW"/>
          </a:p>
        </p:txBody>
      </p:sp>
      <p:sp>
        <p:nvSpPr>
          <p:cNvPr id="2" name="頁尾版面配置區 1">
            <a:extLst>
              <a:ext uri="{FF2B5EF4-FFF2-40B4-BE49-F238E27FC236}">
                <a16:creationId xmlns:a16="http://schemas.microsoft.com/office/drawing/2014/main" id="{FB71B720-B5B2-52F9-47AF-E88E20E4AEB3}"/>
              </a:ext>
            </a:extLst>
          </p:cNvPr>
          <p:cNvSpPr>
            <a:spLocks noGrp="1"/>
          </p:cNvSpPr>
          <p:nvPr>
            <p:ph type="ftr" sz="quarter" idx="10"/>
          </p:nvPr>
        </p:nvSpPr>
        <p:spPr/>
        <p:txBody>
          <a:bodyPr/>
          <a:lstStyle/>
          <a:p>
            <a:pPr>
              <a:defRPr/>
            </a:pPr>
            <a:r>
              <a:rPr lang="en-US" altLang="zh-TW"/>
              <a:t>CYCU— Prof CK Farn</a:t>
            </a:r>
          </a:p>
        </p:txBody>
      </p:sp>
      <p:sp>
        <p:nvSpPr>
          <p:cNvPr id="3" name="投影片編號版面配置區 2">
            <a:extLst>
              <a:ext uri="{FF2B5EF4-FFF2-40B4-BE49-F238E27FC236}">
                <a16:creationId xmlns:a16="http://schemas.microsoft.com/office/drawing/2014/main" id="{E035C19A-3AF4-920D-E130-040A938C32E4}"/>
              </a:ext>
            </a:extLst>
          </p:cNvPr>
          <p:cNvSpPr>
            <a:spLocks noGrp="1"/>
          </p:cNvSpPr>
          <p:nvPr>
            <p:ph type="sldNum" sz="quarter" idx="11"/>
          </p:nvPr>
        </p:nvSpPr>
        <p:spPr/>
        <p:txBody>
          <a:bodyPr/>
          <a:lstStyle/>
          <a:p>
            <a:pPr>
              <a:defRPr/>
            </a:pPr>
            <a:fld id="{0C123D2A-EF8E-9D4C-8579-EB80BC777422}" type="slidenum">
              <a:rPr lang="en-US" altLang="zh-TW" smtClean="0"/>
              <a:pPr>
                <a:defRPr/>
              </a:pPr>
              <a:t>13</a:t>
            </a:fld>
            <a:endParaRPr lang="en-US" altLang="zh-TW"/>
          </a:p>
        </p:txBody>
      </p:sp>
    </p:spTree>
  </p:cSld>
  <p:clrMapOvr>
    <a:masterClrMapping/>
  </p:clrMapOvr>
  <p:transition spd="med"/>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3" name="Title 1">
            <a:extLst>
              <a:ext uri="{FF2B5EF4-FFF2-40B4-BE49-F238E27FC236}">
                <a16:creationId xmlns:a16="http://schemas.microsoft.com/office/drawing/2014/main" id="{64060699-0393-7C47-D6CD-FD363088E53F}"/>
              </a:ext>
            </a:extLst>
          </p:cNvPr>
          <p:cNvSpPr>
            <a:spLocks noGrp="1" noChangeArrowheads="1"/>
          </p:cNvSpPr>
          <p:nvPr>
            <p:ph type="title"/>
          </p:nvPr>
        </p:nvSpPr>
        <p:spPr/>
        <p:txBody>
          <a:bodyPr/>
          <a:lstStyle/>
          <a:p>
            <a:r>
              <a:rPr lang="en-US" altLang="en-TW" sz="3600"/>
              <a:t>Evolution of the European Union</a:t>
            </a:r>
          </a:p>
        </p:txBody>
      </p:sp>
      <p:sp>
        <p:nvSpPr>
          <p:cNvPr id="38914" name="Content Placeholder 2">
            <a:extLst>
              <a:ext uri="{FF2B5EF4-FFF2-40B4-BE49-F238E27FC236}">
                <a16:creationId xmlns:a16="http://schemas.microsoft.com/office/drawing/2014/main" id="{96680E89-0250-0A87-2BE8-F449F185E4B5}"/>
              </a:ext>
            </a:extLst>
          </p:cNvPr>
          <p:cNvSpPr>
            <a:spLocks noGrp="1" noChangeArrowheads="1"/>
          </p:cNvSpPr>
          <p:nvPr>
            <p:ph idx="1"/>
          </p:nvPr>
        </p:nvSpPr>
        <p:spPr>
          <a:xfrm>
            <a:off x="682625" y="1773238"/>
            <a:ext cx="7772400" cy="4114800"/>
          </a:xfrm>
        </p:spPr>
        <p:txBody>
          <a:bodyPr/>
          <a:lstStyle/>
          <a:p>
            <a:pPr lvl="1"/>
            <a:r>
              <a:rPr lang="en-US" altLang="en-TW"/>
              <a:t>European Union (EU) is the result of:</a:t>
            </a:r>
          </a:p>
          <a:p>
            <a:pPr lvl="2"/>
            <a:r>
              <a:rPr lang="en-US" altLang="en-TW"/>
              <a:t>Devastation of western Europe during two world wars and desire for lasting peace.</a:t>
            </a:r>
          </a:p>
          <a:p>
            <a:pPr lvl="2"/>
            <a:r>
              <a:rPr lang="en-US" altLang="en-TW"/>
              <a:t>Desire by European nations to hold their own on the world’s political and economic stage.</a:t>
            </a:r>
          </a:p>
          <a:p>
            <a:pPr lvl="1"/>
            <a:r>
              <a:rPr lang="en-US" altLang="en-TW"/>
              <a:t>Forerunner of EU was the European Coal and Steel Community (formed in 1951).</a:t>
            </a:r>
          </a:p>
          <a:p>
            <a:pPr lvl="1"/>
            <a:r>
              <a:rPr lang="en-US" altLang="en-TW"/>
              <a:t>Treaty of Rome established the European Economic Community in 1957.</a:t>
            </a:r>
          </a:p>
          <a:p>
            <a:pPr lvl="2"/>
            <a:r>
              <a:rPr lang="en-US" altLang="en-TW"/>
              <a:t>Name changed to the E U in 19 93.</a:t>
            </a:r>
          </a:p>
          <a:p>
            <a:pPr lvl="2"/>
            <a:r>
              <a:rPr lang="en-US" altLang="en-TW"/>
              <a:t>Number of members fell to 27 in early 2020 when Britain exited the E U.</a:t>
            </a:r>
          </a:p>
          <a:p>
            <a:pPr lvl="1"/>
            <a:endParaRPr lang="en-US" altLang="en-TW"/>
          </a:p>
        </p:txBody>
      </p:sp>
      <p:sp>
        <p:nvSpPr>
          <p:cNvPr id="2" name="頁尾版面配置區 1">
            <a:extLst>
              <a:ext uri="{FF2B5EF4-FFF2-40B4-BE49-F238E27FC236}">
                <a16:creationId xmlns:a16="http://schemas.microsoft.com/office/drawing/2014/main" id="{FACF4A65-CD37-892B-00A0-4ABC64663EF8}"/>
              </a:ext>
            </a:extLst>
          </p:cNvPr>
          <p:cNvSpPr>
            <a:spLocks noGrp="1"/>
          </p:cNvSpPr>
          <p:nvPr>
            <p:ph type="ftr" sz="quarter" idx="10"/>
          </p:nvPr>
        </p:nvSpPr>
        <p:spPr/>
        <p:txBody>
          <a:bodyPr/>
          <a:lstStyle/>
          <a:p>
            <a:pPr>
              <a:defRPr/>
            </a:pPr>
            <a:r>
              <a:rPr lang="en-US" altLang="zh-TW"/>
              <a:t>CYCU— Prof CK Farn</a:t>
            </a:r>
          </a:p>
        </p:txBody>
      </p:sp>
      <p:sp>
        <p:nvSpPr>
          <p:cNvPr id="3" name="投影片編號版面配置區 2">
            <a:extLst>
              <a:ext uri="{FF2B5EF4-FFF2-40B4-BE49-F238E27FC236}">
                <a16:creationId xmlns:a16="http://schemas.microsoft.com/office/drawing/2014/main" id="{DD9DA964-4A47-8D5F-6A21-2F7D16A0D8FA}"/>
              </a:ext>
            </a:extLst>
          </p:cNvPr>
          <p:cNvSpPr>
            <a:spLocks noGrp="1"/>
          </p:cNvSpPr>
          <p:nvPr>
            <p:ph type="sldNum" sz="quarter" idx="11"/>
          </p:nvPr>
        </p:nvSpPr>
        <p:spPr/>
        <p:txBody>
          <a:bodyPr/>
          <a:lstStyle/>
          <a:p>
            <a:pPr>
              <a:defRPr/>
            </a:pPr>
            <a:fld id="{0C123D2A-EF8E-9D4C-8579-EB80BC777422}" type="slidenum">
              <a:rPr lang="en-US" altLang="zh-TW" smtClean="0"/>
              <a:pPr>
                <a:defRPr/>
              </a:pPr>
              <a:t>14</a:t>
            </a:fld>
            <a:endParaRPr lang="en-US" altLang="zh-TW"/>
          </a:p>
        </p:txBody>
      </p:sp>
    </p:spTree>
  </p:cSld>
  <p:clrMapOvr>
    <a:masterClrMapping/>
  </p:clrMapOvr>
  <p:transition spd="med"/>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1" name="Title 1">
            <a:extLst>
              <a:ext uri="{FF2B5EF4-FFF2-40B4-BE49-F238E27FC236}">
                <a16:creationId xmlns:a16="http://schemas.microsoft.com/office/drawing/2014/main" id="{C65B247B-2A2D-0D48-78D8-F0D683AF33AF}"/>
              </a:ext>
            </a:extLst>
          </p:cNvPr>
          <p:cNvSpPr>
            <a:spLocks noGrp="1" noChangeArrowheads="1"/>
          </p:cNvSpPr>
          <p:nvPr>
            <p:ph type="title"/>
          </p:nvPr>
        </p:nvSpPr>
        <p:spPr/>
        <p:txBody>
          <a:bodyPr/>
          <a:lstStyle/>
          <a:p>
            <a:r>
              <a:rPr lang="en-US" altLang="en-TW" sz="2800"/>
              <a:t>Map 9.1 Member States of the European Union in 2020</a:t>
            </a:r>
          </a:p>
        </p:txBody>
      </p:sp>
      <p:sp>
        <p:nvSpPr>
          <p:cNvPr id="40962" name="Text Placeholder 6">
            <a:extLst>
              <a:ext uri="{FF2B5EF4-FFF2-40B4-BE49-F238E27FC236}">
                <a16:creationId xmlns:a16="http://schemas.microsoft.com/office/drawing/2014/main" id="{4DA2C8F9-09AF-19C9-2488-57A7D3BE2A71}"/>
              </a:ext>
            </a:extLst>
          </p:cNvPr>
          <p:cNvSpPr>
            <a:spLocks noGrp="1" noChangeArrowheads="1"/>
          </p:cNvSpPr>
          <p:nvPr>
            <p:ph idx="1"/>
          </p:nvPr>
        </p:nvSpPr>
        <p:spPr>
          <a:xfrm>
            <a:off x="4787900" y="968375"/>
            <a:ext cx="3455988" cy="288925"/>
          </a:xfrm>
        </p:spPr>
        <p:txBody>
          <a:bodyPr/>
          <a:lstStyle/>
          <a:p>
            <a:pPr marL="0" indent="0">
              <a:buFont typeface="Wingdings" pitchFamily="2" charset="2"/>
              <a:buNone/>
            </a:pPr>
            <a:r>
              <a:rPr lang="en-US" altLang="en-TW" sz="1200">
                <a:solidFill>
                  <a:schemeClr val="bg1"/>
                </a:solidFill>
              </a:rPr>
              <a:t>Source: European Union, 1995–2020.</a:t>
            </a:r>
          </a:p>
        </p:txBody>
      </p:sp>
      <p:pic>
        <p:nvPicPr>
          <p:cNvPr id="40963" name="Picture 2" descr="A map indicates Member states of the European Union.">
            <a:extLst>
              <a:ext uri="{FF2B5EF4-FFF2-40B4-BE49-F238E27FC236}">
                <a16:creationId xmlns:a16="http://schemas.microsoft.com/office/drawing/2014/main" id="{C7E8DB71-3E47-B712-81BE-90E1B12985F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79575" y="1524000"/>
            <a:ext cx="5784850" cy="4986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頁尾版面配置區 1">
            <a:extLst>
              <a:ext uri="{FF2B5EF4-FFF2-40B4-BE49-F238E27FC236}">
                <a16:creationId xmlns:a16="http://schemas.microsoft.com/office/drawing/2014/main" id="{39305111-A801-AA22-695B-F1B923991CD7}"/>
              </a:ext>
            </a:extLst>
          </p:cNvPr>
          <p:cNvSpPr>
            <a:spLocks noGrp="1"/>
          </p:cNvSpPr>
          <p:nvPr>
            <p:ph type="ftr" sz="quarter" idx="10"/>
          </p:nvPr>
        </p:nvSpPr>
        <p:spPr/>
        <p:txBody>
          <a:bodyPr/>
          <a:lstStyle/>
          <a:p>
            <a:pPr>
              <a:defRPr/>
            </a:pPr>
            <a:r>
              <a:rPr lang="en-US" altLang="zh-TW"/>
              <a:t>CYCU— Prof CK Farn</a:t>
            </a:r>
          </a:p>
        </p:txBody>
      </p:sp>
      <p:sp>
        <p:nvSpPr>
          <p:cNvPr id="3" name="投影片編號版面配置區 2">
            <a:extLst>
              <a:ext uri="{FF2B5EF4-FFF2-40B4-BE49-F238E27FC236}">
                <a16:creationId xmlns:a16="http://schemas.microsoft.com/office/drawing/2014/main" id="{C7036673-EDBB-F945-5AB1-BA2EB06ED19D}"/>
              </a:ext>
            </a:extLst>
          </p:cNvPr>
          <p:cNvSpPr>
            <a:spLocks noGrp="1"/>
          </p:cNvSpPr>
          <p:nvPr>
            <p:ph type="sldNum" sz="quarter" idx="11"/>
          </p:nvPr>
        </p:nvSpPr>
        <p:spPr/>
        <p:txBody>
          <a:bodyPr/>
          <a:lstStyle/>
          <a:p>
            <a:pPr>
              <a:defRPr/>
            </a:pPr>
            <a:fld id="{0C123D2A-EF8E-9D4C-8579-EB80BC777422}" type="slidenum">
              <a:rPr lang="en-US" altLang="zh-TW" smtClean="0"/>
              <a:pPr>
                <a:defRPr/>
              </a:pPr>
              <a:t>15</a:t>
            </a:fld>
            <a:endParaRPr lang="en-US" altLang="zh-TW"/>
          </a:p>
        </p:txBody>
      </p:sp>
    </p:spTree>
  </p:cSld>
  <p:clrMapOvr>
    <a:masterClrMapping/>
  </p:clrMapOvr>
  <p:transition spd="med"/>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09" name="Title 1">
            <a:extLst>
              <a:ext uri="{FF2B5EF4-FFF2-40B4-BE49-F238E27FC236}">
                <a16:creationId xmlns:a16="http://schemas.microsoft.com/office/drawing/2014/main" id="{BDB7DE35-94D0-8899-23C9-AC67C7F9D1BF}"/>
              </a:ext>
            </a:extLst>
          </p:cNvPr>
          <p:cNvSpPr>
            <a:spLocks noGrp="1" noChangeArrowheads="1"/>
          </p:cNvSpPr>
          <p:nvPr>
            <p:ph type="title"/>
          </p:nvPr>
        </p:nvSpPr>
        <p:spPr/>
        <p:txBody>
          <a:bodyPr/>
          <a:lstStyle/>
          <a:p>
            <a:r>
              <a:rPr lang="en-US" altLang="en-TW"/>
              <a:t>Political Structure of the European Union</a:t>
            </a:r>
          </a:p>
        </p:txBody>
      </p:sp>
      <p:sp>
        <p:nvSpPr>
          <p:cNvPr id="43010" name="Content Placeholder 2">
            <a:extLst>
              <a:ext uri="{FF2B5EF4-FFF2-40B4-BE49-F238E27FC236}">
                <a16:creationId xmlns:a16="http://schemas.microsoft.com/office/drawing/2014/main" id="{14B9F389-484D-FF76-670F-BF6BBA130D1E}"/>
              </a:ext>
            </a:extLst>
          </p:cNvPr>
          <p:cNvSpPr>
            <a:spLocks noGrp="1" noChangeArrowheads="1"/>
          </p:cNvSpPr>
          <p:nvPr>
            <p:ph idx="1"/>
          </p:nvPr>
        </p:nvSpPr>
        <p:spPr/>
        <p:txBody>
          <a:bodyPr/>
          <a:lstStyle/>
          <a:p>
            <a:pPr marL="1120775" lvl="1" indent="-457200">
              <a:buFont typeface="Arial" panose="020B0604020202020204" pitchFamily="34" charset="0"/>
              <a:buAutoNum type="arabicPeriod"/>
            </a:pPr>
            <a:r>
              <a:rPr lang="en-US" altLang="en-TW"/>
              <a:t>European Commission: proposes EU legislation, implements it, and monitors compliance.</a:t>
            </a:r>
          </a:p>
          <a:p>
            <a:pPr marL="1120775" lvl="1" indent="-457200">
              <a:buFont typeface="Arial" panose="020B0604020202020204" pitchFamily="34" charset="0"/>
              <a:buAutoNum type="arabicPeriod"/>
            </a:pPr>
            <a:r>
              <a:rPr lang="en-US" altLang="en-TW"/>
              <a:t>European Council: the ultimate controlling authority within the EU.</a:t>
            </a:r>
          </a:p>
          <a:p>
            <a:pPr marL="1120775" lvl="1" indent="-457200">
              <a:buFont typeface="Arial" panose="020B0604020202020204" pitchFamily="34" charset="0"/>
              <a:buAutoNum type="arabicPeriod"/>
            </a:pPr>
            <a:r>
              <a:rPr lang="en-US" altLang="en-TW"/>
              <a:t>European Parliament: debates legislation proposed by the commission and forwarded to it by the council. </a:t>
            </a:r>
          </a:p>
          <a:p>
            <a:pPr marL="1120775" lvl="1" indent="-457200">
              <a:buFont typeface="Arial" panose="020B0604020202020204" pitchFamily="34" charset="0"/>
              <a:buAutoNum type="arabicPeriod"/>
            </a:pPr>
            <a:r>
              <a:rPr lang="en-US" altLang="en-TW"/>
              <a:t>Court of Justice: the supreme appeals court for EU.</a:t>
            </a:r>
          </a:p>
          <a:p>
            <a:pPr marL="1120775" lvl="1" indent="-457200">
              <a:buFont typeface="Arial" panose="020B0604020202020204" pitchFamily="34" charset="0"/>
              <a:buAutoNum type="arabicPeriod"/>
            </a:pPr>
            <a:endParaRPr lang="en-US" altLang="en-TW"/>
          </a:p>
        </p:txBody>
      </p:sp>
      <p:sp>
        <p:nvSpPr>
          <p:cNvPr id="2" name="頁尾版面配置區 1">
            <a:extLst>
              <a:ext uri="{FF2B5EF4-FFF2-40B4-BE49-F238E27FC236}">
                <a16:creationId xmlns:a16="http://schemas.microsoft.com/office/drawing/2014/main" id="{E3A37454-CEE5-E878-5740-FD82CF698128}"/>
              </a:ext>
            </a:extLst>
          </p:cNvPr>
          <p:cNvSpPr>
            <a:spLocks noGrp="1"/>
          </p:cNvSpPr>
          <p:nvPr>
            <p:ph type="ftr" sz="quarter" idx="10"/>
          </p:nvPr>
        </p:nvSpPr>
        <p:spPr/>
        <p:txBody>
          <a:bodyPr/>
          <a:lstStyle/>
          <a:p>
            <a:pPr>
              <a:defRPr/>
            </a:pPr>
            <a:r>
              <a:rPr lang="en-US" altLang="zh-TW"/>
              <a:t>CYCU— Prof CK Farn</a:t>
            </a:r>
          </a:p>
        </p:txBody>
      </p:sp>
      <p:sp>
        <p:nvSpPr>
          <p:cNvPr id="3" name="投影片編號版面配置區 2">
            <a:extLst>
              <a:ext uri="{FF2B5EF4-FFF2-40B4-BE49-F238E27FC236}">
                <a16:creationId xmlns:a16="http://schemas.microsoft.com/office/drawing/2014/main" id="{1798D169-C8EF-B56A-9888-8BC7AC19EED1}"/>
              </a:ext>
            </a:extLst>
          </p:cNvPr>
          <p:cNvSpPr>
            <a:spLocks noGrp="1"/>
          </p:cNvSpPr>
          <p:nvPr>
            <p:ph type="sldNum" sz="quarter" idx="11"/>
          </p:nvPr>
        </p:nvSpPr>
        <p:spPr/>
        <p:txBody>
          <a:bodyPr/>
          <a:lstStyle/>
          <a:p>
            <a:pPr>
              <a:defRPr/>
            </a:pPr>
            <a:fld id="{0C123D2A-EF8E-9D4C-8579-EB80BC777422}" type="slidenum">
              <a:rPr lang="en-US" altLang="zh-TW" smtClean="0"/>
              <a:pPr>
                <a:defRPr/>
              </a:pPr>
              <a:t>16</a:t>
            </a:fld>
            <a:endParaRPr lang="en-US" altLang="zh-TW"/>
          </a:p>
        </p:txBody>
      </p:sp>
    </p:spTree>
  </p:cSld>
  <p:clrMapOvr>
    <a:masterClrMapping/>
  </p:clrMapOvr>
  <p:transition spd="med"/>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7" name="Title 1">
            <a:extLst>
              <a:ext uri="{FF2B5EF4-FFF2-40B4-BE49-F238E27FC236}">
                <a16:creationId xmlns:a16="http://schemas.microsoft.com/office/drawing/2014/main" id="{678B0CC6-2DCC-0331-CE03-E7B9C6F089F9}"/>
              </a:ext>
            </a:extLst>
          </p:cNvPr>
          <p:cNvSpPr>
            <a:spLocks noGrp="1" noChangeArrowheads="1"/>
          </p:cNvSpPr>
          <p:nvPr>
            <p:ph type="title"/>
          </p:nvPr>
        </p:nvSpPr>
        <p:spPr/>
        <p:txBody>
          <a:bodyPr/>
          <a:lstStyle/>
          <a:p>
            <a:r>
              <a:rPr lang="en-US" altLang="en-TW"/>
              <a:t>The Single European Act</a:t>
            </a:r>
          </a:p>
        </p:txBody>
      </p:sp>
      <p:sp>
        <p:nvSpPr>
          <p:cNvPr id="45058" name="Content Placeholder 2">
            <a:extLst>
              <a:ext uri="{FF2B5EF4-FFF2-40B4-BE49-F238E27FC236}">
                <a16:creationId xmlns:a16="http://schemas.microsoft.com/office/drawing/2014/main" id="{2A728102-7943-80E2-4B60-5647E106C1FC}"/>
              </a:ext>
            </a:extLst>
          </p:cNvPr>
          <p:cNvSpPr>
            <a:spLocks noGrp="1" noChangeArrowheads="1"/>
          </p:cNvSpPr>
          <p:nvPr>
            <p:ph idx="1"/>
          </p:nvPr>
        </p:nvSpPr>
        <p:spPr>
          <a:xfrm>
            <a:off x="685800" y="1773238"/>
            <a:ext cx="7772400" cy="4114800"/>
          </a:xfrm>
        </p:spPr>
        <p:txBody>
          <a:bodyPr/>
          <a:lstStyle/>
          <a:p>
            <a:r>
              <a:rPr lang="en-US" altLang="en-TW" sz="2400" dirty="0"/>
              <a:t>Committed EC countries to work toward establishment of a single market by 1992.</a:t>
            </a:r>
          </a:p>
          <a:p>
            <a:r>
              <a:rPr lang="en-US" altLang="en-TW" sz="2400" dirty="0"/>
              <a:t>Objectives of the Act:</a:t>
            </a:r>
          </a:p>
          <a:p>
            <a:pPr lvl="1"/>
            <a:r>
              <a:rPr lang="en-US" altLang="en-TW" sz="2000" dirty="0"/>
              <a:t>Remove all frontier controls between E C countries.</a:t>
            </a:r>
          </a:p>
          <a:p>
            <a:pPr lvl="1"/>
            <a:r>
              <a:rPr lang="en-US" altLang="en-TW" sz="2000" dirty="0"/>
              <a:t>Apply the principle of mutual recognition to product standards.</a:t>
            </a:r>
          </a:p>
          <a:p>
            <a:pPr lvl="1"/>
            <a:r>
              <a:rPr lang="en-US" altLang="en-TW" sz="2000" dirty="0"/>
              <a:t>Institute open procurement to nonnational suppliers.</a:t>
            </a:r>
          </a:p>
          <a:p>
            <a:pPr lvl="1"/>
            <a:r>
              <a:rPr lang="en-US" altLang="en-TW" sz="2000" dirty="0"/>
              <a:t>Lift barriers to competition in retail banking and insurance.</a:t>
            </a:r>
          </a:p>
          <a:p>
            <a:pPr lvl="1"/>
            <a:r>
              <a:rPr lang="en-US" altLang="en-TW" sz="2000" dirty="0"/>
              <a:t>Remove all restrictions on foreign exchange transactions between member countries.</a:t>
            </a:r>
          </a:p>
          <a:p>
            <a:pPr lvl="1"/>
            <a:r>
              <a:rPr lang="en-US" altLang="en-TW" sz="2000" dirty="0"/>
              <a:t>Abolish restrictions on cabotage.</a:t>
            </a:r>
          </a:p>
        </p:txBody>
      </p:sp>
      <p:sp>
        <p:nvSpPr>
          <p:cNvPr id="2" name="頁尾版面配置區 1">
            <a:extLst>
              <a:ext uri="{FF2B5EF4-FFF2-40B4-BE49-F238E27FC236}">
                <a16:creationId xmlns:a16="http://schemas.microsoft.com/office/drawing/2014/main" id="{178FE92C-3B08-0ACA-B65A-1EB9CEE1DBBC}"/>
              </a:ext>
            </a:extLst>
          </p:cNvPr>
          <p:cNvSpPr>
            <a:spLocks noGrp="1"/>
          </p:cNvSpPr>
          <p:nvPr>
            <p:ph type="ftr" sz="quarter" idx="10"/>
          </p:nvPr>
        </p:nvSpPr>
        <p:spPr/>
        <p:txBody>
          <a:bodyPr/>
          <a:lstStyle/>
          <a:p>
            <a:pPr>
              <a:defRPr/>
            </a:pPr>
            <a:r>
              <a:rPr lang="en-US" altLang="zh-TW"/>
              <a:t>CYCU— Prof CK Farn</a:t>
            </a:r>
          </a:p>
        </p:txBody>
      </p:sp>
      <p:sp>
        <p:nvSpPr>
          <p:cNvPr id="3" name="投影片編號版面配置區 2">
            <a:extLst>
              <a:ext uri="{FF2B5EF4-FFF2-40B4-BE49-F238E27FC236}">
                <a16:creationId xmlns:a16="http://schemas.microsoft.com/office/drawing/2014/main" id="{EFCF324A-462B-5522-E64E-8D448C9C563D}"/>
              </a:ext>
            </a:extLst>
          </p:cNvPr>
          <p:cNvSpPr>
            <a:spLocks noGrp="1"/>
          </p:cNvSpPr>
          <p:nvPr>
            <p:ph type="sldNum" sz="quarter" idx="11"/>
          </p:nvPr>
        </p:nvSpPr>
        <p:spPr/>
        <p:txBody>
          <a:bodyPr/>
          <a:lstStyle/>
          <a:p>
            <a:pPr>
              <a:defRPr/>
            </a:pPr>
            <a:fld id="{0C123D2A-EF8E-9D4C-8579-EB80BC777422}" type="slidenum">
              <a:rPr lang="en-US" altLang="zh-TW" smtClean="0"/>
              <a:pPr>
                <a:defRPr/>
              </a:pPr>
              <a:t>17</a:t>
            </a:fld>
            <a:endParaRPr lang="en-US" altLang="zh-TW"/>
          </a:p>
        </p:txBody>
      </p:sp>
    </p:spTree>
  </p:cSld>
  <p:clrMapOvr>
    <a:masterClrMapping/>
  </p:clrMapOvr>
  <p:transition spd="med"/>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5" name="Title 1">
            <a:extLst>
              <a:ext uri="{FF2B5EF4-FFF2-40B4-BE49-F238E27FC236}">
                <a16:creationId xmlns:a16="http://schemas.microsoft.com/office/drawing/2014/main" id="{8DFA13AD-821F-E53E-8B01-CF9C43D158E5}"/>
              </a:ext>
            </a:extLst>
          </p:cNvPr>
          <p:cNvSpPr>
            <a:spLocks noGrp="1" noChangeArrowheads="1"/>
          </p:cNvSpPr>
          <p:nvPr>
            <p:ph type="title"/>
          </p:nvPr>
        </p:nvSpPr>
        <p:spPr/>
        <p:txBody>
          <a:bodyPr/>
          <a:lstStyle/>
          <a:p>
            <a:r>
              <a:rPr lang="en-US" altLang="en-TW" sz="3200"/>
              <a:t>The Single European Act </a:t>
            </a:r>
            <a:r>
              <a:rPr lang="en-US" altLang="en-TW" sz="3200" baseline="-25000"/>
              <a:t>continued</a:t>
            </a:r>
          </a:p>
        </p:txBody>
      </p:sp>
      <p:sp>
        <p:nvSpPr>
          <p:cNvPr id="47106" name="Content Placeholder 2">
            <a:extLst>
              <a:ext uri="{FF2B5EF4-FFF2-40B4-BE49-F238E27FC236}">
                <a16:creationId xmlns:a16="http://schemas.microsoft.com/office/drawing/2014/main" id="{024DAB64-234F-7DFF-942B-5ABB6F4650ED}"/>
              </a:ext>
            </a:extLst>
          </p:cNvPr>
          <p:cNvSpPr>
            <a:spLocks noGrp="1" noChangeArrowheads="1"/>
          </p:cNvSpPr>
          <p:nvPr>
            <p:ph idx="1"/>
          </p:nvPr>
        </p:nvSpPr>
        <p:spPr/>
        <p:txBody>
          <a:bodyPr/>
          <a:lstStyle/>
          <a:p>
            <a:r>
              <a:rPr lang="en-US" altLang="en-TW"/>
              <a:t>Impact of the Act:</a:t>
            </a:r>
          </a:p>
          <a:p>
            <a:pPr lvl="1"/>
            <a:r>
              <a:rPr lang="en-US" altLang="en-TW"/>
              <a:t>Helped restructure large segments of European industry via production and distribution systems.</a:t>
            </a:r>
          </a:p>
          <a:p>
            <a:pPr lvl="1"/>
            <a:r>
              <a:rPr lang="en-US" altLang="en-TW"/>
              <a:t>Faster economic growth: raised GDP by between 2 and 5 percent in its first 15 years.</a:t>
            </a:r>
          </a:p>
          <a:p>
            <a:r>
              <a:rPr lang="en-US" altLang="en-TW"/>
              <a:t>Reality, however, still falls short of the ideal.</a:t>
            </a:r>
          </a:p>
          <a:p>
            <a:pPr lvl="1"/>
            <a:endParaRPr lang="en-US" altLang="en-TW"/>
          </a:p>
        </p:txBody>
      </p:sp>
      <p:sp>
        <p:nvSpPr>
          <p:cNvPr id="2" name="頁尾版面配置區 1">
            <a:extLst>
              <a:ext uri="{FF2B5EF4-FFF2-40B4-BE49-F238E27FC236}">
                <a16:creationId xmlns:a16="http://schemas.microsoft.com/office/drawing/2014/main" id="{B6019306-73B5-27BE-C9DD-B5E408C37E3B}"/>
              </a:ext>
            </a:extLst>
          </p:cNvPr>
          <p:cNvSpPr>
            <a:spLocks noGrp="1"/>
          </p:cNvSpPr>
          <p:nvPr>
            <p:ph type="ftr" sz="quarter" idx="10"/>
          </p:nvPr>
        </p:nvSpPr>
        <p:spPr/>
        <p:txBody>
          <a:bodyPr/>
          <a:lstStyle/>
          <a:p>
            <a:pPr>
              <a:defRPr/>
            </a:pPr>
            <a:r>
              <a:rPr lang="en-US" altLang="zh-TW"/>
              <a:t>CYCU— Prof CK Farn</a:t>
            </a:r>
          </a:p>
        </p:txBody>
      </p:sp>
      <p:sp>
        <p:nvSpPr>
          <p:cNvPr id="3" name="投影片編號版面配置區 2">
            <a:extLst>
              <a:ext uri="{FF2B5EF4-FFF2-40B4-BE49-F238E27FC236}">
                <a16:creationId xmlns:a16="http://schemas.microsoft.com/office/drawing/2014/main" id="{11C9A1D9-6582-39CE-7F21-CC2F8D669F35}"/>
              </a:ext>
            </a:extLst>
          </p:cNvPr>
          <p:cNvSpPr>
            <a:spLocks noGrp="1"/>
          </p:cNvSpPr>
          <p:nvPr>
            <p:ph type="sldNum" sz="quarter" idx="11"/>
          </p:nvPr>
        </p:nvSpPr>
        <p:spPr/>
        <p:txBody>
          <a:bodyPr/>
          <a:lstStyle/>
          <a:p>
            <a:pPr>
              <a:defRPr/>
            </a:pPr>
            <a:fld id="{0C123D2A-EF8E-9D4C-8579-EB80BC777422}" type="slidenum">
              <a:rPr lang="en-US" altLang="zh-TW" smtClean="0"/>
              <a:pPr>
                <a:defRPr/>
              </a:pPr>
              <a:t>18</a:t>
            </a:fld>
            <a:endParaRPr lang="en-US" altLang="zh-TW"/>
          </a:p>
        </p:txBody>
      </p:sp>
    </p:spTree>
  </p:cSld>
  <p:clrMapOvr>
    <a:masterClrMapping/>
  </p:clrMapOvr>
  <p:transition spd="med"/>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3" name="Title 1">
            <a:extLst>
              <a:ext uri="{FF2B5EF4-FFF2-40B4-BE49-F238E27FC236}">
                <a16:creationId xmlns:a16="http://schemas.microsoft.com/office/drawing/2014/main" id="{037B7DB7-8268-CF4A-8441-D2654B4A78E2}"/>
              </a:ext>
            </a:extLst>
          </p:cNvPr>
          <p:cNvSpPr>
            <a:spLocks noGrp="1" noChangeArrowheads="1"/>
          </p:cNvSpPr>
          <p:nvPr>
            <p:ph type="title"/>
          </p:nvPr>
        </p:nvSpPr>
        <p:spPr/>
        <p:txBody>
          <a:bodyPr/>
          <a:lstStyle/>
          <a:p>
            <a:r>
              <a:rPr lang="en-US" altLang="en-TW" sz="3600"/>
              <a:t>The Establishment of the Euro</a:t>
            </a:r>
          </a:p>
        </p:txBody>
      </p:sp>
      <p:sp>
        <p:nvSpPr>
          <p:cNvPr id="49154" name="Content Placeholder 2">
            <a:extLst>
              <a:ext uri="{FF2B5EF4-FFF2-40B4-BE49-F238E27FC236}">
                <a16:creationId xmlns:a16="http://schemas.microsoft.com/office/drawing/2014/main" id="{E474707B-905A-99BE-25DD-79DF8F8EF8BB}"/>
              </a:ext>
            </a:extLst>
          </p:cNvPr>
          <p:cNvSpPr>
            <a:spLocks noGrp="1" noChangeArrowheads="1"/>
          </p:cNvSpPr>
          <p:nvPr>
            <p:ph idx="1"/>
          </p:nvPr>
        </p:nvSpPr>
        <p:spPr/>
        <p:txBody>
          <a:bodyPr/>
          <a:lstStyle/>
          <a:p>
            <a:r>
              <a:rPr lang="en-US" altLang="en-TW" sz="2400"/>
              <a:t>In 1992, the Maastricht Treaty committed EU members to adopt a single currency, the euro.</a:t>
            </a:r>
          </a:p>
          <a:p>
            <a:pPr lvl="1"/>
            <a:r>
              <a:rPr lang="en-US" altLang="en-TW" sz="2000"/>
              <a:t>The euro is used by 19 of the member states.</a:t>
            </a:r>
          </a:p>
          <a:p>
            <a:pPr lvl="1"/>
            <a:r>
              <a:rPr lang="en-US" altLang="en-TW" sz="2000"/>
              <a:t>Created the euro zone, encompassing 330 million E U citizens.</a:t>
            </a:r>
          </a:p>
          <a:p>
            <a:pPr lvl="1"/>
            <a:r>
              <a:rPr lang="en-US" altLang="en-TW" sz="2000"/>
              <a:t>Countries that participate have agreed to give up control of their monetary policy.</a:t>
            </a:r>
          </a:p>
          <a:p>
            <a:pPr lvl="1"/>
            <a:r>
              <a:rPr lang="en-US" altLang="en-TW" sz="2000"/>
              <a:t>Britain, Denmark, and Sweden opted out.</a:t>
            </a:r>
          </a:p>
        </p:txBody>
      </p:sp>
      <p:sp>
        <p:nvSpPr>
          <p:cNvPr id="2" name="頁尾版面配置區 1">
            <a:extLst>
              <a:ext uri="{FF2B5EF4-FFF2-40B4-BE49-F238E27FC236}">
                <a16:creationId xmlns:a16="http://schemas.microsoft.com/office/drawing/2014/main" id="{EBD2C819-FA71-B6C0-3F4F-56E0A5CAC5D4}"/>
              </a:ext>
            </a:extLst>
          </p:cNvPr>
          <p:cNvSpPr>
            <a:spLocks noGrp="1"/>
          </p:cNvSpPr>
          <p:nvPr>
            <p:ph type="ftr" sz="quarter" idx="10"/>
          </p:nvPr>
        </p:nvSpPr>
        <p:spPr/>
        <p:txBody>
          <a:bodyPr/>
          <a:lstStyle/>
          <a:p>
            <a:pPr>
              <a:defRPr/>
            </a:pPr>
            <a:r>
              <a:rPr lang="en-US" altLang="zh-TW"/>
              <a:t>CYCU— Prof CK Farn</a:t>
            </a:r>
          </a:p>
        </p:txBody>
      </p:sp>
      <p:sp>
        <p:nvSpPr>
          <p:cNvPr id="3" name="投影片編號版面配置區 2">
            <a:extLst>
              <a:ext uri="{FF2B5EF4-FFF2-40B4-BE49-F238E27FC236}">
                <a16:creationId xmlns:a16="http://schemas.microsoft.com/office/drawing/2014/main" id="{C46F1998-EFEB-A326-40D1-942112A76F65}"/>
              </a:ext>
            </a:extLst>
          </p:cNvPr>
          <p:cNvSpPr>
            <a:spLocks noGrp="1"/>
          </p:cNvSpPr>
          <p:nvPr>
            <p:ph type="sldNum" sz="quarter" idx="11"/>
          </p:nvPr>
        </p:nvSpPr>
        <p:spPr/>
        <p:txBody>
          <a:bodyPr/>
          <a:lstStyle/>
          <a:p>
            <a:pPr>
              <a:defRPr/>
            </a:pPr>
            <a:fld id="{0C123D2A-EF8E-9D4C-8579-EB80BC777422}" type="slidenum">
              <a:rPr lang="en-US" altLang="zh-TW" smtClean="0"/>
              <a:pPr>
                <a:defRPr/>
              </a:pPr>
              <a:t>19</a:t>
            </a:fld>
            <a:endParaRPr lang="en-US" altLang="zh-TW"/>
          </a:p>
        </p:txBody>
      </p:sp>
    </p:spTree>
  </p:cSld>
  <p:clrMapOvr>
    <a:masterClrMapping/>
  </p:clrMapOvr>
  <p:transition spd="med"/>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7" name="Title 1">
            <a:extLst>
              <a:ext uri="{FF2B5EF4-FFF2-40B4-BE49-F238E27FC236}">
                <a16:creationId xmlns:a16="http://schemas.microsoft.com/office/drawing/2014/main" id="{BECF5EF9-C3B5-6ADE-5DBE-B0B234BF57C0}"/>
              </a:ext>
            </a:extLst>
          </p:cNvPr>
          <p:cNvSpPr>
            <a:spLocks noGrp="1" noChangeArrowheads="1"/>
          </p:cNvSpPr>
          <p:nvPr>
            <p:ph type="title"/>
          </p:nvPr>
        </p:nvSpPr>
        <p:spPr/>
        <p:txBody>
          <a:bodyPr/>
          <a:lstStyle/>
          <a:p>
            <a:r>
              <a:rPr lang="en-US" altLang="en-TW" sz="3600"/>
              <a:t>Introduction:</a:t>
            </a:r>
            <a:br>
              <a:rPr lang="en-US" altLang="en-TW" sz="3600"/>
            </a:br>
            <a:r>
              <a:rPr lang="en-US" altLang="en-TW" sz="3200">
                <a:solidFill>
                  <a:schemeClr val="bg1"/>
                </a:solidFill>
              </a:rPr>
              <a:t>Regional Economic Integration</a:t>
            </a:r>
            <a:endParaRPr lang="en-US" altLang="en-TW" sz="3600"/>
          </a:p>
        </p:txBody>
      </p:sp>
      <p:sp>
        <p:nvSpPr>
          <p:cNvPr id="14338" name="Content Placeholder 2">
            <a:extLst>
              <a:ext uri="{FF2B5EF4-FFF2-40B4-BE49-F238E27FC236}">
                <a16:creationId xmlns:a16="http://schemas.microsoft.com/office/drawing/2014/main" id="{10ED60FC-EE3E-B6BF-14EC-9809AE972341}"/>
              </a:ext>
            </a:extLst>
          </p:cNvPr>
          <p:cNvSpPr>
            <a:spLocks noGrp="1" noChangeArrowheads="1"/>
          </p:cNvSpPr>
          <p:nvPr>
            <p:ph idx="1"/>
          </p:nvPr>
        </p:nvSpPr>
        <p:spPr/>
        <p:txBody>
          <a:bodyPr/>
          <a:lstStyle/>
          <a:p>
            <a:r>
              <a:rPr lang="en-US" altLang="en-TW" sz="2000"/>
              <a:t>Past two decades brought in many regional trade blocs, whose goal is to reduce or remove tariff and nontariff barriers for goods, services, and factors of production.</a:t>
            </a:r>
          </a:p>
          <a:p>
            <a:r>
              <a:rPr lang="en-US" altLang="en-TW" sz="2000"/>
              <a:t>As of 2020, there were 303 regional trade agreements in force.</a:t>
            </a:r>
          </a:p>
          <a:p>
            <a:pPr lvl="1"/>
            <a:r>
              <a:rPr lang="en-US" altLang="en-TW" sz="2000"/>
              <a:t>Most ambitious movement toward integration has been in the European Union.</a:t>
            </a:r>
          </a:p>
          <a:p>
            <a:pPr lvl="1"/>
            <a:r>
              <a:rPr lang="en-US" altLang="en-TW" sz="2000"/>
              <a:t>United States–Mexico–Canada Agreement (USMCA) has replaced NAFTA.</a:t>
            </a:r>
          </a:p>
          <a:p>
            <a:pPr lvl="1"/>
            <a:r>
              <a:rPr lang="en-US" altLang="en-TW" sz="2000"/>
              <a:t>Attempts at integration in South America and Africa.</a:t>
            </a:r>
          </a:p>
          <a:p>
            <a:pPr lvl="1"/>
            <a:r>
              <a:rPr lang="en-US" altLang="en-TW" sz="2000"/>
              <a:t>Regional Comprehensive Economic Partnership (RCEP) is close to being finalized by 15 nations.</a:t>
            </a:r>
          </a:p>
        </p:txBody>
      </p:sp>
      <p:sp>
        <p:nvSpPr>
          <p:cNvPr id="2" name="頁尾版面配置區 1">
            <a:extLst>
              <a:ext uri="{FF2B5EF4-FFF2-40B4-BE49-F238E27FC236}">
                <a16:creationId xmlns:a16="http://schemas.microsoft.com/office/drawing/2014/main" id="{35EF4B22-1BFC-D9D3-C0E1-0B8526554140}"/>
              </a:ext>
            </a:extLst>
          </p:cNvPr>
          <p:cNvSpPr>
            <a:spLocks noGrp="1"/>
          </p:cNvSpPr>
          <p:nvPr>
            <p:ph type="ftr" sz="quarter" idx="10"/>
          </p:nvPr>
        </p:nvSpPr>
        <p:spPr/>
        <p:txBody>
          <a:bodyPr/>
          <a:lstStyle/>
          <a:p>
            <a:pPr>
              <a:defRPr/>
            </a:pPr>
            <a:r>
              <a:rPr lang="en-US" altLang="zh-TW"/>
              <a:t>CYCU— Prof CK Farn</a:t>
            </a:r>
          </a:p>
        </p:txBody>
      </p:sp>
      <p:sp>
        <p:nvSpPr>
          <p:cNvPr id="3" name="投影片編號版面配置區 2">
            <a:extLst>
              <a:ext uri="{FF2B5EF4-FFF2-40B4-BE49-F238E27FC236}">
                <a16:creationId xmlns:a16="http://schemas.microsoft.com/office/drawing/2014/main" id="{0093714D-4EED-86A3-2056-0AFCCCBA8E52}"/>
              </a:ext>
            </a:extLst>
          </p:cNvPr>
          <p:cNvSpPr>
            <a:spLocks noGrp="1"/>
          </p:cNvSpPr>
          <p:nvPr>
            <p:ph type="sldNum" sz="quarter" idx="11"/>
          </p:nvPr>
        </p:nvSpPr>
        <p:spPr/>
        <p:txBody>
          <a:bodyPr/>
          <a:lstStyle/>
          <a:p>
            <a:pPr>
              <a:defRPr/>
            </a:pPr>
            <a:fld id="{0C123D2A-EF8E-9D4C-8579-EB80BC777422}" type="slidenum">
              <a:rPr lang="en-US" altLang="zh-TW" smtClean="0"/>
              <a:pPr>
                <a:defRPr/>
              </a:pPr>
              <a:t>2</a:t>
            </a:fld>
            <a:endParaRPr lang="en-US" altLang="zh-TW"/>
          </a:p>
        </p:txBody>
      </p:sp>
    </p:spTree>
  </p:cSld>
  <p:clrMapOvr>
    <a:masterClrMapping/>
  </p:clrMapOvr>
  <p:transition spd="med"/>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1" name="Title 1">
            <a:extLst>
              <a:ext uri="{FF2B5EF4-FFF2-40B4-BE49-F238E27FC236}">
                <a16:creationId xmlns:a16="http://schemas.microsoft.com/office/drawing/2014/main" id="{FFBA7CB9-550C-DB69-F7E3-D3792D39A3FE}"/>
              </a:ext>
            </a:extLst>
          </p:cNvPr>
          <p:cNvSpPr>
            <a:spLocks noGrp="1" noChangeArrowheads="1"/>
          </p:cNvSpPr>
          <p:nvPr>
            <p:ph type="title"/>
          </p:nvPr>
        </p:nvSpPr>
        <p:spPr/>
        <p:txBody>
          <a:bodyPr/>
          <a:lstStyle/>
          <a:p>
            <a:r>
              <a:rPr lang="en-US" altLang="en-TW"/>
              <a:t>The Establishment of the Euro continued</a:t>
            </a:r>
          </a:p>
        </p:txBody>
      </p:sp>
      <p:sp>
        <p:nvSpPr>
          <p:cNvPr id="51202" name="Content Placeholder 2">
            <a:extLst>
              <a:ext uri="{FF2B5EF4-FFF2-40B4-BE49-F238E27FC236}">
                <a16:creationId xmlns:a16="http://schemas.microsoft.com/office/drawing/2014/main" id="{301D12EB-B71E-6864-FCE1-C183DD69ED89}"/>
              </a:ext>
            </a:extLst>
          </p:cNvPr>
          <p:cNvSpPr>
            <a:spLocks noGrp="1" noChangeArrowheads="1"/>
          </p:cNvSpPr>
          <p:nvPr>
            <p:ph idx="1"/>
          </p:nvPr>
        </p:nvSpPr>
        <p:spPr>
          <a:xfrm>
            <a:off x="755650" y="1844675"/>
            <a:ext cx="7772400" cy="4114800"/>
          </a:xfrm>
        </p:spPr>
        <p:txBody>
          <a:bodyPr/>
          <a:lstStyle/>
          <a:p>
            <a:r>
              <a:rPr lang="en-US" altLang="en-US" sz="2000"/>
              <a:t>Benefits of the Euro.</a:t>
            </a:r>
          </a:p>
          <a:p>
            <a:pPr lvl="1"/>
            <a:r>
              <a:rPr lang="en-US" altLang="en-US" sz="1800"/>
              <a:t>Handling one currency, rather than many.</a:t>
            </a:r>
          </a:p>
          <a:p>
            <a:pPr lvl="1"/>
            <a:r>
              <a:rPr lang="en-US" altLang="en-US" sz="1800"/>
              <a:t>Easier to compare prices across Europe.</a:t>
            </a:r>
          </a:p>
          <a:p>
            <a:pPr lvl="1"/>
            <a:r>
              <a:rPr lang="en-US" altLang="en-US" sz="1800"/>
              <a:t>Increased competition promotes greater efficiencies in production.</a:t>
            </a:r>
          </a:p>
          <a:p>
            <a:pPr lvl="1"/>
            <a:r>
              <a:rPr lang="en-US" altLang="en-US" sz="1800"/>
              <a:t>The pan-European capital market should further develop.</a:t>
            </a:r>
          </a:p>
          <a:p>
            <a:pPr lvl="1"/>
            <a:r>
              <a:rPr lang="en-US" altLang="en-US" sz="1800"/>
              <a:t>Range of investment options open both to individuals and institutions should increase.</a:t>
            </a:r>
          </a:p>
          <a:p>
            <a:r>
              <a:rPr lang="en-US" altLang="en-TW" sz="2000"/>
              <a:t>Costs of the euro.</a:t>
            </a:r>
          </a:p>
          <a:p>
            <a:pPr lvl="1"/>
            <a:r>
              <a:rPr lang="en-US" altLang="en-TW" sz="1800"/>
              <a:t>Membership implies a loss of control over monetary policy.</a:t>
            </a:r>
          </a:p>
          <a:p>
            <a:pPr lvl="1"/>
            <a:r>
              <a:rPr lang="en-US" altLang="en-TW" sz="1800"/>
              <a:t>The EU is not an optimal currency area: an area where similarities in the underlying structure of economic activities make it feasible to adopt a single currency and use a single exchange rate as an instrument of macro-economic policy.</a:t>
            </a:r>
          </a:p>
          <a:p>
            <a:pPr lvl="1"/>
            <a:r>
              <a:rPr lang="en-US" altLang="en-TW" sz="1800"/>
              <a:t>Countries may react differently to changes in the euro.</a:t>
            </a:r>
          </a:p>
          <a:p>
            <a:pPr lvl="1"/>
            <a:endParaRPr lang="en-US" altLang="en-TW" sz="1800"/>
          </a:p>
        </p:txBody>
      </p:sp>
      <p:sp>
        <p:nvSpPr>
          <p:cNvPr id="2" name="頁尾版面配置區 1">
            <a:extLst>
              <a:ext uri="{FF2B5EF4-FFF2-40B4-BE49-F238E27FC236}">
                <a16:creationId xmlns:a16="http://schemas.microsoft.com/office/drawing/2014/main" id="{65D76C49-882A-2F34-49D1-132A5440B461}"/>
              </a:ext>
            </a:extLst>
          </p:cNvPr>
          <p:cNvSpPr>
            <a:spLocks noGrp="1"/>
          </p:cNvSpPr>
          <p:nvPr>
            <p:ph type="ftr" sz="quarter" idx="10"/>
          </p:nvPr>
        </p:nvSpPr>
        <p:spPr/>
        <p:txBody>
          <a:bodyPr/>
          <a:lstStyle/>
          <a:p>
            <a:pPr>
              <a:defRPr/>
            </a:pPr>
            <a:r>
              <a:rPr lang="en-US" altLang="zh-TW"/>
              <a:t>CYCU— Prof CK Farn</a:t>
            </a:r>
          </a:p>
        </p:txBody>
      </p:sp>
      <p:sp>
        <p:nvSpPr>
          <p:cNvPr id="3" name="投影片編號版面配置區 2">
            <a:extLst>
              <a:ext uri="{FF2B5EF4-FFF2-40B4-BE49-F238E27FC236}">
                <a16:creationId xmlns:a16="http://schemas.microsoft.com/office/drawing/2014/main" id="{62ECFF10-5D44-E60B-6035-086BA30A31A3}"/>
              </a:ext>
            </a:extLst>
          </p:cNvPr>
          <p:cNvSpPr>
            <a:spLocks noGrp="1"/>
          </p:cNvSpPr>
          <p:nvPr>
            <p:ph type="sldNum" sz="quarter" idx="11"/>
          </p:nvPr>
        </p:nvSpPr>
        <p:spPr/>
        <p:txBody>
          <a:bodyPr/>
          <a:lstStyle/>
          <a:p>
            <a:pPr>
              <a:defRPr/>
            </a:pPr>
            <a:fld id="{0C123D2A-EF8E-9D4C-8579-EB80BC777422}" type="slidenum">
              <a:rPr lang="en-US" altLang="zh-TW" smtClean="0"/>
              <a:pPr>
                <a:defRPr/>
              </a:pPr>
              <a:t>20</a:t>
            </a:fld>
            <a:endParaRPr lang="en-US" altLang="zh-TW"/>
          </a:p>
        </p:txBody>
      </p:sp>
    </p:spTree>
  </p:cSld>
  <p:clrMapOvr>
    <a:masterClrMapping/>
  </p:clrMapOvr>
  <p:transition spd="med"/>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49" name="Title 1">
            <a:extLst>
              <a:ext uri="{FF2B5EF4-FFF2-40B4-BE49-F238E27FC236}">
                <a16:creationId xmlns:a16="http://schemas.microsoft.com/office/drawing/2014/main" id="{889F7900-5C80-7D3B-04D6-35679C6A75F5}"/>
              </a:ext>
            </a:extLst>
          </p:cNvPr>
          <p:cNvSpPr>
            <a:spLocks noGrp="1" noChangeArrowheads="1"/>
          </p:cNvSpPr>
          <p:nvPr>
            <p:ph type="title"/>
          </p:nvPr>
        </p:nvSpPr>
        <p:spPr/>
        <p:txBody>
          <a:bodyPr/>
          <a:lstStyle/>
          <a:p>
            <a:r>
              <a:rPr lang="en-US" altLang="en-US" sz="3200"/>
              <a:t>The Euro Experience</a:t>
            </a:r>
            <a:endParaRPr lang="en-US" altLang="en-TW" sz="3200"/>
          </a:p>
        </p:txBody>
      </p:sp>
      <p:sp>
        <p:nvSpPr>
          <p:cNvPr id="53250" name="Content Placeholder 2">
            <a:extLst>
              <a:ext uri="{FF2B5EF4-FFF2-40B4-BE49-F238E27FC236}">
                <a16:creationId xmlns:a16="http://schemas.microsoft.com/office/drawing/2014/main" id="{2CB2756B-5141-572C-C0B7-67E674CE26C0}"/>
              </a:ext>
            </a:extLst>
          </p:cNvPr>
          <p:cNvSpPr>
            <a:spLocks noGrp="1" noChangeArrowheads="1"/>
          </p:cNvSpPr>
          <p:nvPr>
            <p:ph idx="1"/>
          </p:nvPr>
        </p:nvSpPr>
        <p:spPr>
          <a:xfrm>
            <a:off x="685800" y="1981200"/>
            <a:ext cx="5830888" cy="3751263"/>
          </a:xfrm>
        </p:spPr>
        <p:txBody>
          <a:bodyPr/>
          <a:lstStyle/>
          <a:p>
            <a:r>
              <a:rPr lang="en-US" altLang="en-US"/>
              <a:t>Since its establishment, the euro has had a volatile trading history with the U.S. dollar.</a:t>
            </a:r>
          </a:p>
        </p:txBody>
      </p:sp>
      <p:pic>
        <p:nvPicPr>
          <p:cNvPr id="53251" name="Picture 6" descr="A photograph shows a concrete logo of the euro standing in front of a building.">
            <a:extLst>
              <a:ext uri="{FF2B5EF4-FFF2-40B4-BE49-F238E27FC236}">
                <a16:creationId xmlns:a16="http://schemas.microsoft.com/office/drawing/2014/main" id="{07882A8A-6B8B-0EAD-2AC0-D62BA836839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b="3665"/>
          <a:stretch>
            <a:fillRect/>
          </a:stretch>
        </p:blipFill>
        <p:spPr bwMode="auto">
          <a:xfrm>
            <a:off x="4913313" y="3213100"/>
            <a:ext cx="4006850" cy="2663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3252" name="TextBox 5">
            <a:extLst>
              <a:ext uri="{FF2B5EF4-FFF2-40B4-BE49-F238E27FC236}">
                <a16:creationId xmlns:a16="http://schemas.microsoft.com/office/drawing/2014/main" id="{7C7F3051-161E-67D8-5542-F57C011546D2}"/>
              </a:ext>
            </a:extLst>
          </p:cNvPr>
          <p:cNvSpPr txBox="1">
            <a:spLocks noChangeArrowheads="1"/>
          </p:cNvSpPr>
          <p:nvPr/>
        </p:nvSpPr>
        <p:spPr bwMode="auto">
          <a:xfrm>
            <a:off x="0" y="3436938"/>
            <a:ext cx="4537075" cy="2862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kumimoji="1" sz="2400">
                <a:solidFill>
                  <a:schemeClr val="tx1"/>
                </a:solidFill>
                <a:latin typeface="Times New Roman" panose="02020603050405020304" pitchFamily="18" charset="0"/>
                <a:ea typeface="新細明體" panose="02020500000000000000" pitchFamily="18" charset="-120"/>
              </a:defRPr>
            </a:lvl1pPr>
            <a:lvl2pPr marL="800100" indent="-342900">
              <a:defRPr kumimoji="1" sz="2400">
                <a:solidFill>
                  <a:schemeClr val="tx1"/>
                </a:solidFill>
                <a:latin typeface="Times New Roman" panose="02020603050405020304" pitchFamily="18" charset="0"/>
                <a:ea typeface="新細明體" panose="02020500000000000000" pitchFamily="18" charset="-120"/>
              </a:defRPr>
            </a:lvl2pPr>
            <a:lvl3pPr marL="1143000" indent="-228600">
              <a:defRPr kumimoji="1" sz="2400">
                <a:solidFill>
                  <a:schemeClr val="tx1"/>
                </a:solidFill>
                <a:latin typeface="Times New Roman" panose="02020603050405020304" pitchFamily="18" charset="0"/>
                <a:ea typeface="新細明體" panose="02020500000000000000" pitchFamily="18" charset="-120"/>
              </a:defRPr>
            </a:lvl3pPr>
            <a:lvl4pPr marL="1600200" indent="-228600">
              <a:defRPr kumimoji="1" sz="2400">
                <a:solidFill>
                  <a:schemeClr val="tx1"/>
                </a:solidFill>
                <a:latin typeface="Times New Roman" panose="02020603050405020304" pitchFamily="18" charset="0"/>
                <a:ea typeface="新細明體" panose="02020500000000000000" pitchFamily="18" charset="-120"/>
              </a:defRPr>
            </a:lvl4pPr>
            <a:lvl5pPr marL="2057400" indent="-228600">
              <a:defRPr kumimoji="1" sz="2400">
                <a:solidFill>
                  <a:schemeClr val="tx1"/>
                </a:solidFill>
                <a:latin typeface="Times New Roman" panose="02020603050405020304" pitchFamily="18" charset="0"/>
                <a:ea typeface="新細明體" panose="02020500000000000000" pitchFamily="18" charset="-120"/>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9pPr>
          </a:lstStyle>
          <a:p>
            <a:pPr lvl="1">
              <a:buFont typeface="Arial" panose="020B0604020202020204" pitchFamily="34" charset="0"/>
              <a:buChar char="•"/>
            </a:pPr>
            <a:r>
              <a:rPr lang="en-US" altLang="en-US" sz="2000"/>
              <a:t>Initially, the euro was valued at $1.17, then fell in value relative to the dollar, but strengthened to an all-time high of $1.54 in March 2008.</a:t>
            </a:r>
          </a:p>
          <a:p>
            <a:pPr lvl="1">
              <a:buFont typeface="Arial" panose="020B0604020202020204" pitchFamily="34" charset="0"/>
              <a:buChar char="•"/>
            </a:pPr>
            <a:r>
              <a:rPr lang="en-US" altLang="en-US" sz="2000"/>
              <a:t>By early 2020, the exchange rate was €1 = $1.12.</a:t>
            </a:r>
          </a:p>
          <a:p>
            <a:pPr lvl="1">
              <a:buFont typeface="Arial" panose="020B0604020202020204" pitchFamily="34" charset="0"/>
              <a:buChar char="•"/>
            </a:pPr>
            <a:r>
              <a:rPr lang="en-US" altLang="en-TW" sz="2000"/>
              <a:t>Nov 2022 </a:t>
            </a:r>
            <a:r>
              <a:rPr lang="en-US" altLang="en-US" sz="2000"/>
              <a:t>€1 = $1.03</a:t>
            </a:r>
            <a:endParaRPr lang="en-US" altLang="en-TW" sz="2000"/>
          </a:p>
          <a:p>
            <a:endParaRPr lang="en-TW" altLang="en-TW" sz="2000"/>
          </a:p>
        </p:txBody>
      </p:sp>
      <p:sp>
        <p:nvSpPr>
          <p:cNvPr id="2" name="頁尾版面配置區 1">
            <a:extLst>
              <a:ext uri="{FF2B5EF4-FFF2-40B4-BE49-F238E27FC236}">
                <a16:creationId xmlns:a16="http://schemas.microsoft.com/office/drawing/2014/main" id="{8ADD4AB9-D4F7-1FAB-20DA-680C79948033}"/>
              </a:ext>
            </a:extLst>
          </p:cNvPr>
          <p:cNvSpPr>
            <a:spLocks noGrp="1"/>
          </p:cNvSpPr>
          <p:nvPr>
            <p:ph type="ftr" sz="quarter" idx="10"/>
          </p:nvPr>
        </p:nvSpPr>
        <p:spPr/>
        <p:txBody>
          <a:bodyPr/>
          <a:lstStyle/>
          <a:p>
            <a:pPr>
              <a:defRPr/>
            </a:pPr>
            <a:r>
              <a:rPr lang="en-US" altLang="zh-TW"/>
              <a:t>CYCU— Prof CK Farn</a:t>
            </a:r>
          </a:p>
        </p:txBody>
      </p:sp>
      <p:sp>
        <p:nvSpPr>
          <p:cNvPr id="3" name="投影片編號版面配置區 2">
            <a:extLst>
              <a:ext uri="{FF2B5EF4-FFF2-40B4-BE49-F238E27FC236}">
                <a16:creationId xmlns:a16="http://schemas.microsoft.com/office/drawing/2014/main" id="{FE617D88-4648-BF6A-3D1A-EDD4EED69725}"/>
              </a:ext>
            </a:extLst>
          </p:cNvPr>
          <p:cNvSpPr>
            <a:spLocks noGrp="1"/>
          </p:cNvSpPr>
          <p:nvPr>
            <p:ph type="sldNum" sz="quarter" idx="11"/>
          </p:nvPr>
        </p:nvSpPr>
        <p:spPr/>
        <p:txBody>
          <a:bodyPr/>
          <a:lstStyle/>
          <a:p>
            <a:pPr>
              <a:defRPr/>
            </a:pPr>
            <a:fld id="{0C123D2A-EF8E-9D4C-8579-EB80BC777422}" type="slidenum">
              <a:rPr lang="en-US" altLang="zh-TW" smtClean="0"/>
              <a:pPr>
                <a:defRPr/>
              </a:pPr>
              <a:t>21</a:t>
            </a:fld>
            <a:endParaRPr lang="en-US" altLang="zh-TW"/>
          </a:p>
        </p:txBody>
      </p:sp>
    </p:spTree>
  </p:cSld>
  <p:clrMapOvr>
    <a:masterClrMapping/>
  </p:clrMapOvr>
  <p:transition spd="med"/>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7" name="Title 1">
            <a:extLst>
              <a:ext uri="{FF2B5EF4-FFF2-40B4-BE49-F238E27FC236}">
                <a16:creationId xmlns:a16="http://schemas.microsoft.com/office/drawing/2014/main" id="{039E1DC9-5260-5383-4E08-C5B58ED4CBA2}"/>
              </a:ext>
            </a:extLst>
          </p:cNvPr>
          <p:cNvSpPr>
            <a:spLocks noGrp="1" noChangeArrowheads="1"/>
          </p:cNvSpPr>
          <p:nvPr>
            <p:ph type="title"/>
          </p:nvPr>
        </p:nvSpPr>
        <p:spPr/>
        <p:txBody>
          <a:bodyPr/>
          <a:lstStyle/>
          <a:p>
            <a:r>
              <a:rPr lang="en-US" altLang="en-US" sz="3200"/>
              <a:t>Enlargement of the European Union</a:t>
            </a:r>
          </a:p>
        </p:txBody>
      </p:sp>
      <p:sp>
        <p:nvSpPr>
          <p:cNvPr id="55298" name="Content Placeholder 2">
            <a:extLst>
              <a:ext uri="{FF2B5EF4-FFF2-40B4-BE49-F238E27FC236}">
                <a16:creationId xmlns:a16="http://schemas.microsoft.com/office/drawing/2014/main" id="{DF7FDF59-6988-ACA0-6A8C-0EEB83F3554F}"/>
              </a:ext>
            </a:extLst>
          </p:cNvPr>
          <p:cNvSpPr>
            <a:spLocks noGrp="1" noChangeArrowheads="1"/>
          </p:cNvSpPr>
          <p:nvPr>
            <p:ph idx="1"/>
          </p:nvPr>
        </p:nvSpPr>
        <p:spPr/>
        <p:txBody>
          <a:bodyPr/>
          <a:lstStyle/>
          <a:p>
            <a:r>
              <a:rPr lang="en-US" altLang="en-US"/>
              <a:t>Many countries, particularly from eastern Europe, have applied for membership.</a:t>
            </a:r>
          </a:p>
          <a:p>
            <a:pPr lvl="1"/>
            <a:r>
              <a:rPr lang="en-US" altLang="en-US"/>
              <a:t>Ten countries joined in 2004, expanding the E U to 25 states.</a:t>
            </a:r>
          </a:p>
          <a:p>
            <a:pPr lvl="1"/>
            <a:r>
              <a:rPr lang="en-US" altLang="en-US"/>
              <a:t>In 2007, Bulgaria and Romania joined.</a:t>
            </a:r>
          </a:p>
          <a:p>
            <a:pPr lvl="1"/>
            <a:r>
              <a:rPr lang="en-US" altLang="en-US"/>
              <a:t>Croatia joined in 2013, bringing membership to 28.</a:t>
            </a:r>
          </a:p>
          <a:p>
            <a:pPr lvl="2"/>
            <a:r>
              <a:rPr lang="en-US" altLang="en-US"/>
              <a:t>Turkey has also applied for membership, but it is not clear whether it will be accepted.</a:t>
            </a:r>
            <a:endParaRPr lang="en-US" altLang="en-TW"/>
          </a:p>
        </p:txBody>
      </p:sp>
      <p:sp>
        <p:nvSpPr>
          <p:cNvPr id="2" name="頁尾版面配置區 1">
            <a:extLst>
              <a:ext uri="{FF2B5EF4-FFF2-40B4-BE49-F238E27FC236}">
                <a16:creationId xmlns:a16="http://schemas.microsoft.com/office/drawing/2014/main" id="{CCC521AC-F723-9783-C7F9-CB0010FD3C37}"/>
              </a:ext>
            </a:extLst>
          </p:cNvPr>
          <p:cNvSpPr>
            <a:spLocks noGrp="1"/>
          </p:cNvSpPr>
          <p:nvPr>
            <p:ph type="ftr" sz="quarter" idx="10"/>
          </p:nvPr>
        </p:nvSpPr>
        <p:spPr/>
        <p:txBody>
          <a:bodyPr/>
          <a:lstStyle/>
          <a:p>
            <a:pPr>
              <a:defRPr/>
            </a:pPr>
            <a:r>
              <a:rPr lang="en-US" altLang="zh-TW"/>
              <a:t>CYCU— Prof CK Farn</a:t>
            </a:r>
          </a:p>
        </p:txBody>
      </p:sp>
      <p:sp>
        <p:nvSpPr>
          <p:cNvPr id="3" name="投影片編號版面配置區 2">
            <a:extLst>
              <a:ext uri="{FF2B5EF4-FFF2-40B4-BE49-F238E27FC236}">
                <a16:creationId xmlns:a16="http://schemas.microsoft.com/office/drawing/2014/main" id="{389A532B-2DEB-D620-42D6-195D65331EBC}"/>
              </a:ext>
            </a:extLst>
          </p:cNvPr>
          <p:cNvSpPr>
            <a:spLocks noGrp="1"/>
          </p:cNvSpPr>
          <p:nvPr>
            <p:ph type="sldNum" sz="quarter" idx="11"/>
          </p:nvPr>
        </p:nvSpPr>
        <p:spPr/>
        <p:txBody>
          <a:bodyPr/>
          <a:lstStyle/>
          <a:p>
            <a:pPr>
              <a:defRPr/>
            </a:pPr>
            <a:fld id="{0C123D2A-EF8E-9D4C-8579-EB80BC777422}" type="slidenum">
              <a:rPr lang="en-US" altLang="zh-TW" smtClean="0"/>
              <a:pPr>
                <a:defRPr/>
              </a:pPr>
              <a:t>22</a:t>
            </a:fld>
            <a:endParaRPr lang="en-US" altLang="zh-TW"/>
          </a:p>
        </p:txBody>
      </p:sp>
    </p:spTree>
  </p:cSld>
  <p:clrMapOvr>
    <a:masterClrMapping/>
  </p:clrMapOvr>
  <p:transition spd="med"/>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5" name="Title 1">
            <a:extLst>
              <a:ext uri="{FF2B5EF4-FFF2-40B4-BE49-F238E27FC236}">
                <a16:creationId xmlns:a16="http://schemas.microsoft.com/office/drawing/2014/main" id="{C5C6BAFB-8DE6-DB99-6BC4-E42801A4FC10}"/>
              </a:ext>
            </a:extLst>
          </p:cNvPr>
          <p:cNvSpPr>
            <a:spLocks noGrp="1" noChangeArrowheads="1"/>
          </p:cNvSpPr>
          <p:nvPr>
            <p:ph type="title"/>
          </p:nvPr>
        </p:nvSpPr>
        <p:spPr/>
        <p:txBody>
          <a:bodyPr/>
          <a:lstStyle/>
          <a:p>
            <a:r>
              <a:rPr lang="en-US" altLang="en-TW" dirty="0"/>
              <a:t>Croatia Joins the EU</a:t>
            </a:r>
          </a:p>
        </p:txBody>
      </p:sp>
      <p:sp>
        <p:nvSpPr>
          <p:cNvPr id="57346" name="Content Placeholder 2">
            <a:extLst>
              <a:ext uri="{FF2B5EF4-FFF2-40B4-BE49-F238E27FC236}">
                <a16:creationId xmlns:a16="http://schemas.microsoft.com/office/drawing/2014/main" id="{95EBED4B-067F-A20E-59DD-E0325717E2CB}"/>
              </a:ext>
            </a:extLst>
          </p:cNvPr>
          <p:cNvSpPr>
            <a:spLocks noGrp="1" noChangeArrowheads="1"/>
          </p:cNvSpPr>
          <p:nvPr>
            <p:ph idx="1"/>
          </p:nvPr>
        </p:nvSpPr>
        <p:spPr>
          <a:xfrm>
            <a:off x="1990725" y="5654675"/>
            <a:ext cx="5999163" cy="369888"/>
          </a:xfrm>
        </p:spPr>
        <p:txBody>
          <a:bodyPr/>
          <a:lstStyle/>
          <a:p>
            <a:pPr marL="0" indent="0">
              <a:buFont typeface="Wingdings" pitchFamily="2" charset="2"/>
              <a:buNone/>
            </a:pPr>
            <a:r>
              <a:rPr lang="en-US" altLang="en-TW" sz="1400"/>
              <a:t>Welcome sign to Croatia when the country joined the European Union.</a:t>
            </a:r>
          </a:p>
        </p:txBody>
      </p:sp>
      <p:pic>
        <p:nvPicPr>
          <p:cNvPr id="57347" name="Picture 7">
            <a:extLst>
              <a:ext uri="{FF2B5EF4-FFF2-40B4-BE49-F238E27FC236}">
                <a16:creationId xmlns:a16="http://schemas.microsoft.com/office/drawing/2014/main" id="{1592E0B2-4B9F-FAEE-2025-9239F75E0F8B}"/>
              </a:ext>
              <a:ext uri="{C183D7F6-B498-43B3-948B-1728B52AA6E4}">
                <adec:decorative xmlns:adec="http://schemas.microsoft.com/office/drawing/2017/decorative" val="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b="5586"/>
          <a:stretch>
            <a:fillRect/>
          </a:stretch>
        </p:blipFill>
        <p:spPr bwMode="auto">
          <a:xfrm>
            <a:off x="1990725" y="1657350"/>
            <a:ext cx="5624513" cy="3859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7348" name="TextBox 4">
            <a:extLst>
              <a:ext uri="{FF2B5EF4-FFF2-40B4-BE49-F238E27FC236}">
                <a16:creationId xmlns:a16="http://schemas.microsoft.com/office/drawing/2014/main" id="{C2D62C92-BE60-286C-415A-63C61F96DB94}"/>
              </a:ext>
            </a:extLst>
          </p:cNvPr>
          <p:cNvSpPr txBox="1">
            <a:spLocks noChangeArrowheads="1"/>
          </p:cNvSpPr>
          <p:nvPr/>
        </p:nvSpPr>
        <p:spPr bwMode="auto">
          <a:xfrm>
            <a:off x="6327775" y="5792788"/>
            <a:ext cx="2573338"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kumimoji="1" sz="2400">
                <a:solidFill>
                  <a:schemeClr val="tx1"/>
                </a:solidFill>
                <a:latin typeface="Times New Roman" panose="02020603050405020304" pitchFamily="18" charset="0"/>
                <a:ea typeface="新細明體" panose="02020500000000000000" pitchFamily="18" charset="-120"/>
              </a:defRPr>
            </a:lvl1pPr>
            <a:lvl2pPr marL="742950" indent="-285750">
              <a:defRPr kumimoji="1" sz="2400">
                <a:solidFill>
                  <a:schemeClr val="tx1"/>
                </a:solidFill>
                <a:latin typeface="Times New Roman" panose="02020603050405020304" pitchFamily="18" charset="0"/>
                <a:ea typeface="新細明體" panose="02020500000000000000" pitchFamily="18" charset="-120"/>
              </a:defRPr>
            </a:lvl2pPr>
            <a:lvl3pPr marL="1143000" indent="-228600">
              <a:defRPr kumimoji="1" sz="2400">
                <a:solidFill>
                  <a:schemeClr val="tx1"/>
                </a:solidFill>
                <a:latin typeface="Times New Roman" panose="02020603050405020304" pitchFamily="18" charset="0"/>
                <a:ea typeface="新細明體" panose="02020500000000000000" pitchFamily="18" charset="-120"/>
              </a:defRPr>
            </a:lvl3pPr>
            <a:lvl4pPr marL="1600200" indent="-228600">
              <a:defRPr kumimoji="1" sz="2400">
                <a:solidFill>
                  <a:schemeClr val="tx1"/>
                </a:solidFill>
                <a:latin typeface="Times New Roman" panose="02020603050405020304" pitchFamily="18" charset="0"/>
                <a:ea typeface="新細明體" panose="02020500000000000000" pitchFamily="18" charset="-120"/>
              </a:defRPr>
            </a:lvl4pPr>
            <a:lvl5pPr marL="2057400" indent="-228600">
              <a:defRPr kumimoji="1" sz="2400">
                <a:solidFill>
                  <a:schemeClr val="tx1"/>
                </a:solidFill>
                <a:latin typeface="Times New Roman" panose="02020603050405020304" pitchFamily="18" charset="0"/>
                <a:ea typeface="新細明體" panose="02020500000000000000" pitchFamily="18" charset="-120"/>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9pPr>
          </a:lstStyle>
          <a:p>
            <a:r>
              <a:rPr lang="en-US" altLang="en-TW" sz="800"/>
              <a:t>Frederick</a:t>
            </a:r>
            <a:r>
              <a:rPr lang="en-US" altLang="en-TW"/>
              <a:t> </a:t>
            </a:r>
            <a:r>
              <a:rPr lang="en-US" altLang="en-TW" sz="800"/>
              <a:t>Florin/AFP/Getty Images</a:t>
            </a:r>
          </a:p>
        </p:txBody>
      </p:sp>
      <p:sp>
        <p:nvSpPr>
          <p:cNvPr id="2" name="頁尾版面配置區 1">
            <a:extLst>
              <a:ext uri="{FF2B5EF4-FFF2-40B4-BE49-F238E27FC236}">
                <a16:creationId xmlns:a16="http://schemas.microsoft.com/office/drawing/2014/main" id="{F7ED60E2-9B25-DE4B-B8FB-A9B92923F764}"/>
              </a:ext>
            </a:extLst>
          </p:cNvPr>
          <p:cNvSpPr>
            <a:spLocks noGrp="1"/>
          </p:cNvSpPr>
          <p:nvPr>
            <p:ph type="ftr" sz="quarter" idx="10"/>
          </p:nvPr>
        </p:nvSpPr>
        <p:spPr/>
        <p:txBody>
          <a:bodyPr/>
          <a:lstStyle/>
          <a:p>
            <a:pPr>
              <a:defRPr/>
            </a:pPr>
            <a:r>
              <a:rPr lang="en-US" altLang="zh-TW"/>
              <a:t>CYCU— Prof CK Farn</a:t>
            </a:r>
          </a:p>
        </p:txBody>
      </p:sp>
      <p:sp>
        <p:nvSpPr>
          <p:cNvPr id="3" name="投影片編號版面配置區 2">
            <a:extLst>
              <a:ext uri="{FF2B5EF4-FFF2-40B4-BE49-F238E27FC236}">
                <a16:creationId xmlns:a16="http://schemas.microsoft.com/office/drawing/2014/main" id="{0E212A3F-0041-8031-F7AD-DF2B59859E46}"/>
              </a:ext>
            </a:extLst>
          </p:cNvPr>
          <p:cNvSpPr>
            <a:spLocks noGrp="1"/>
          </p:cNvSpPr>
          <p:nvPr>
            <p:ph type="sldNum" sz="quarter" idx="11"/>
          </p:nvPr>
        </p:nvSpPr>
        <p:spPr/>
        <p:txBody>
          <a:bodyPr/>
          <a:lstStyle/>
          <a:p>
            <a:pPr>
              <a:defRPr/>
            </a:pPr>
            <a:fld id="{0C123D2A-EF8E-9D4C-8579-EB80BC777422}" type="slidenum">
              <a:rPr lang="en-US" altLang="zh-TW" smtClean="0"/>
              <a:pPr>
                <a:defRPr/>
              </a:pPr>
              <a:t>23</a:t>
            </a:fld>
            <a:endParaRPr lang="en-US" altLang="zh-TW"/>
          </a:p>
        </p:txBody>
      </p:sp>
    </p:spTree>
  </p:cSld>
  <p:clrMapOvr>
    <a:masterClrMapping/>
  </p:clrMapOvr>
  <p:transition spd="med"/>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3" name="Title 1">
            <a:extLst>
              <a:ext uri="{FF2B5EF4-FFF2-40B4-BE49-F238E27FC236}">
                <a16:creationId xmlns:a16="http://schemas.microsoft.com/office/drawing/2014/main" id="{C3777F3F-EB36-FEEF-4B3D-C2F3567D989E}"/>
              </a:ext>
            </a:extLst>
          </p:cNvPr>
          <p:cNvSpPr>
            <a:spLocks noGrp="1" noChangeArrowheads="1"/>
          </p:cNvSpPr>
          <p:nvPr>
            <p:ph type="title"/>
          </p:nvPr>
        </p:nvSpPr>
        <p:spPr/>
        <p:txBody>
          <a:bodyPr/>
          <a:lstStyle/>
          <a:p>
            <a:r>
              <a:rPr lang="en-US" altLang="en-US" sz="3200"/>
              <a:t>British Exit from the European Union </a:t>
            </a:r>
            <a:r>
              <a:rPr lang="en-US" altLang="en-US" sz="3200">
                <a:solidFill>
                  <a:schemeClr val="bg1"/>
                </a:solidFill>
              </a:rPr>
              <a:t>(Brexit)</a:t>
            </a:r>
          </a:p>
        </p:txBody>
      </p:sp>
      <p:sp>
        <p:nvSpPr>
          <p:cNvPr id="59394" name="Content Placeholder 2">
            <a:extLst>
              <a:ext uri="{FF2B5EF4-FFF2-40B4-BE49-F238E27FC236}">
                <a16:creationId xmlns:a16="http://schemas.microsoft.com/office/drawing/2014/main" id="{1910D9F7-D010-50B0-E3CD-C40872F4C6F5}"/>
              </a:ext>
            </a:extLst>
          </p:cNvPr>
          <p:cNvSpPr>
            <a:spLocks noGrp="1" noChangeArrowheads="1"/>
          </p:cNvSpPr>
          <p:nvPr>
            <p:ph idx="1"/>
          </p:nvPr>
        </p:nvSpPr>
        <p:spPr>
          <a:xfrm>
            <a:off x="479425" y="1773238"/>
            <a:ext cx="7772400" cy="4114800"/>
          </a:xfrm>
        </p:spPr>
        <p:txBody>
          <a:bodyPr/>
          <a:lstStyle/>
          <a:p>
            <a:r>
              <a:rPr lang="en-US" altLang="en-US" sz="2400"/>
              <a:t>Voted to leave on June 23, 2016; officially left January 31, 2020.</a:t>
            </a:r>
          </a:p>
          <a:p>
            <a:pPr lvl="1"/>
            <a:r>
              <a:rPr lang="en-US" altLang="en-US" sz="2000"/>
              <a:t>Great Britain was uncomfortable with loss of national sovereignty; immigration also became a key issue.</a:t>
            </a:r>
            <a:endParaRPr lang="en-US" altLang="en-TW" sz="2000"/>
          </a:p>
        </p:txBody>
      </p:sp>
      <p:sp>
        <p:nvSpPr>
          <p:cNvPr id="59395" name="Content Placeholder 3">
            <a:extLst>
              <a:ext uri="{FF2B5EF4-FFF2-40B4-BE49-F238E27FC236}">
                <a16:creationId xmlns:a16="http://schemas.microsoft.com/office/drawing/2014/main" id="{6F456064-CF0D-258A-DE3B-C636FDDF06F3}"/>
              </a:ext>
            </a:extLst>
          </p:cNvPr>
          <p:cNvSpPr>
            <a:spLocks noGrp="1" noChangeArrowheads="1"/>
          </p:cNvSpPr>
          <p:nvPr>
            <p:ph sz="quarter" idx="4294967295"/>
          </p:nvPr>
        </p:nvSpPr>
        <p:spPr>
          <a:xfrm>
            <a:off x="628650" y="3665538"/>
            <a:ext cx="4365625" cy="3019425"/>
          </a:xfrm>
        </p:spPr>
        <p:txBody>
          <a:bodyPr/>
          <a:lstStyle/>
          <a:p>
            <a:pPr marL="342900" lvl="1" indent="-342900">
              <a:buFont typeface="Arial" panose="020B0604020202020204" pitchFamily="34" charset="0"/>
              <a:buChar char="•"/>
            </a:pPr>
            <a:r>
              <a:rPr lang="en-US" altLang="en-US" sz="2000"/>
              <a:t>Britain was E</a:t>
            </a:r>
            <a:r>
              <a:rPr lang="en-US" altLang="en-US" sz="100"/>
              <a:t> </a:t>
            </a:r>
            <a:r>
              <a:rPr lang="en-US" altLang="en-US" sz="2000"/>
              <a:t>U’s second largest economy and seen as a counterweight to Germany.</a:t>
            </a:r>
          </a:p>
          <a:p>
            <a:pPr marL="342900" lvl="1" indent="-342900">
              <a:buFont typeface="Arial" panose="020B0604020202020204" pitchFamily="34" charset="0"/>
              <a:buChar char="•"/>
            </a:pPr>
            <a:r>
              <a:rPr lang="en-US" altLang="en-US" sz="2000"/>
              <a:t>Most experts predict Great Britain will see significant short- to medium-term costs based on exit.</a:t>
            </a:r>
            <a:endParaRPr lang="en-US" altLang="en-TW" sz="2000"/>
          </a:p>
        </p:txBody>
      </p:sp>
      <p:sp>
        <p:nvSpPr>
          <p:cNvPr id="59396" name="Text Placeholder 10">
            <a:extLst>
              <a:ext uri="{FF2B5EF4-FFF2-40B4-BE49-F238E27FC236}">
                <a16:creationId xmlns:a16="http://schemas.microsoft.com/office/drawing/2014/main" id="{14392F26-C4A4-D4DD-891B-A305489C5B7D}"/>
              </a:ext>
            </a:extLst>
          </p:cNvPr>
          <p:cNvSpPr>
            <a:spLocks noGrp="1" noChangeArrowheads="1"/>
          </p:cNvSpPr>
          <p:nvPr>
            <p:ph type="body" sz="quarter" idx="4294967295"/>
          </p:nvPr>
        </p:nvSpPr>
        <p:spPr>
          <a:xfrm>
            <a:off x="4859338" y="6145213"/>
            <a:ext cx="3097212" cy="109537"/>
          </a:xfrm>
        </p:spPr>
        <p:txBody>
          <a:bodyPr/>
          <a:lstStyle/>
          <a:p>
            <a:pPr marL="0" indent="0">
              <a:buFont typeface="Wingdings" pitchFamily="2" charset="2"/>
              <a:buNone/>
            </a:pPr>
            <a:r>
              <a:rPr lang="en-US" altLang="en-TW" sz="1200"/>
              <a:t>Anthony Collins/Alamy Stock Photo</a:t>
            </a:r>
          </a:p>
        </p:txBody>
      </p:sp>
      <p:pic>
        <p:nvPicPr>
          <p:cNvPr id="59397" name="Picture 5" descr="A photograph displays a lot people holding placards of vote to leave in a Brexit rally.">
            <a:extLst>
              <a:ext uri="{FF2B5EF4-FFF2-40B4-BE49-F238E27FC236}">
                <a16:creationId xmlns:a16="http://schemas.microsoft.com/office/drawing/2014/main" id="{A6B70724-2A8F-94E6-168F-E74AD1B64EA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26013" y="3290888"/>
            <a:ext cx="3863975" cy="2897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頁尾版面配置區 1">
            <a:extLst>
              <a:ext uri="{FF2B5EF4-FFF2-40B4-BE49-F238E27FC236}">
                <a16:creationId xmlns:a16="http://schemas.microsoft.com/office/drawing/2014/main" id="{94FFD2D2-4C6F-9744-73B2-96CCCA36290A}"/>
              </a:ext>
            </a:extLst>
          </p:cNvPr>
          <p:cNvSpPr>
            <a:spLocks noGrp="1"/>
          </p:cNvSpPr>
          <p:nvPr>
            <p:ph type="ftr" sz="quarter" idx="10"/>
          </p:nvPr>
        </p:nvSpPr>
        <p:spPr/>
        <p:txBody>
          <a:bodyPr/>
          <a:lstStyle/>
          <a:p>
            <a:pPr>
              <a:defRPr/>
            </a:pPr>
            <a:r>
              <a:rPr lang="en-US" altLang="zh-TW"/>
              <a:t>CYCU— Prof CK Farn</a:t>
            </a:r>
          </a:p>
        </p:txBody>
      </p:sp>
      <p:sp>
        <p:nvSpPr>
          <p:cNvPr id="3" name="投影片編號版面配置區 2">
            <a:extLst>
              <a:ext uri="{FF2B5EF4-FFF2-40B4-BE49-F238E27FC236}">
                <a16:creationId xmlns:a16="http://schemas.microsoft.com/office/drawing/2014/main" id="{35603F0F-9A4E-47C1-5B02-500A70641260}"/>
              </a:ext>
            </a:extLst>
          </p:cNvPr>
          <p:cNvSpPr>
            <a:spLocks noGrp="1"/>
          </p:cNvSpPr>
          <p:nvPr>
            <p:ph type="sldNum" sz="quarter" idx="11"/>
          </p:nvPr>
        </p:nvSpPr>
        <p:spPr/>
        <p:txBody>
          <a:bodyPr/>
          <a:lstStyle/>
          <a:p>
            <a:pPr>
              <a:defRPr/>
            </a:pPr>
            <a:fld id="{0C123D2A-EF8E-9D4C-8579-EB80BC777422}" type="slidenum">
              <a:rPr lang="en-US" altLang="zh-TW" smtClean="0"/>
              <a:pPr>
                <a:defRPr/>
              </a:pPr>
              <a:t>24</a:t>
            </a:fld>
            <a:endParaRPr lang="en-US" altLang="zh-TW"/>
          </a:p>
        </p:txBody>
      </p:sp>
    </p:spTree>
  </p:cSld>
  <p:clrMapOvr>
    <a:masterClrMapping/>
  </p:clrMapOvr>
  <p:transition spd="med"/>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1" name="Title 1">
            <a:extLst>
              <a:ext uri="{FF2B5EF4-FFF2-40B4-BE49-F238E27FC236}">
                <a16:creationId xmlns:a16="http://schemas.microsoft.com/office/drawing/2014/main" id="{B8FB39B0-C1C0-85E1-7AC1-355C7B66345D}"/>
              </a:ext>
            </a:extLst>
          </p:cNvPr>
          <p:cNvSpPr>
            <a:spLocks noGrp="1" noChangeArrowheads="1"/>
          </p:cNvSpPr>
          <p:nvPr>
            <p:ph type="title"/>
          </p:nvPr>
        </p:nvSpPr>
        <p:spPr/>
        <p:txBody>
          <a:bodyPr/>
          <a:lstStyle/>
          <a:p>
            <a:r>
              <a:rPr lang="en-US" altLang="en-TW" sz="3200"/>
              <a:t>Regional Economic Integration in the Americas</a:t>
            </a:r>
            <a:endParaRPr lang="en-US" altLang="en-US" sz="3600">
              <a:solidFill>
                <a:schemeClr val="bg1"/>
              </a:solidFill>
            </a:endParaRPr>
          </a:p>
        </p:txBody>
      </p:sp>
      <p:sp>
        <p:nvSpPr>
          <p:cNvPr id="61442" name="Content Placeholder 2">
            <a:extLst>
              <a:ext uri="{FF2B5EF4-FFF2-40B4-BE49-F238E27FC236}">
                <a16:creationId xmlns:a16="http://schemas.microsoft.com/office/drawing/2014/main" id="{2E7473C2-EDB7-868C-E576-5E0FAB36A767}"/>
              </a:ext>
            </a:extLst>
          </p:cNvPr>
          <p:cNvSpPr>
            <a:spLocks noGrp="1" noChangeArrowheads="1"/>
          </p:cNvSpPr>
          <p:nvPr>
            <p:ph idx="1"/>
          </p:nvPr>
        </p:nvSpPr>
        <p:spPr>
          <a:xfrm>
            <a:off x="685800" y="1916113"/>
            <a:ext cx="7772400" cy="4114800"/>
          </a:xfrm>
        </p:spPr>
        <p:txBody>
          <a:bodyPr/>
          <a:lstStyle/>
          <a:p>
            <a:r>
              <a:rPr lang="en-US" altLang="en-US" sz="2400"/>
              <a:t>The North American Free Trade Agreement </a:t>
            </a:r>
            <a:endParaRPr lang="en-US" altLang="en-US" sz="2400">
              <a:solidFill>
                <a:schemeClr val="bg1"/>
              </a:solidFill>
            </a:endParaRPr>
          </a:p>
          <a:p>
            <a:r>
              <a:rPr lang="en-US" altLang="en-US" sz="2400"/>
              <a:t>NAFTA’s contents:</a:t>
            </a:r>
          </a:p>
          <a:p>
            <a:pPr lvl="1"/>
            <a:r>
              <a:rPr lang="en-US" altLang="en-TW" sz="2000"/>
              <a:t>Abolished tariffs on 99 percent of goods traded among Mexico, Canada, and United States.</a:t>
            </a:r>
          </a:p>
          <a:p>
            <a:pPr lvl="1"/>
            <a:r>
              <a:rPr lang="en-US" altLang="en-TW" sz="2000"/>
              <a:t>Removed barriers on the cross-border flow of services.</a:t>
            </a:r>
          </a:p>
          <a:p>
            <a:pPr lvl="1"/>
            <a:r>
              <a:rPr lang="en-US" altLang="en-TW" sz="2000"/>
              <a:t>Protected intellectual property rights.</a:t>
            </a:r>
          </a:p>
          <a:p>
            <a:pPr lvl="1"/>
            <a:r>
              <a:rPr lang="en-US" altLang="en-TW" sz="2000"/>
              <a:t>Removed most restrictions on F D I among members.</a:t>
            </a:r>
          </a:p>
          <a:p>
            <a:pPr lvl="1"/>
            <a:r>
              <a:rPr lang="en-US" altLang="en-TW" sz="2000"/>
              <a:t>Applied national environmental standards.</a:t>
            </a:r>
          </a:p>
          <a:p>
            <a:pPr lvl="1"/>
            <a:r>
              <a:rPr lang="en-US" altLang="en-TW" sz="2000"/>
              <a:t>Established two commissions to impose fines and remove trade privileges when environmental standards or legislation involving health and safety, minimum wages, or child labor are ignored.</a:t>
            </a:r>
          </a:p>
        </p:txBody>
      </p:sp>
      <p:sp>
        <p:nvSpPr>
          <p:cNvPr id="2" name="頁尾版面配置區 1">
            <a:extLst>
              <a:ext uri="{FF2B5EF4-FFF2-40B4-BE49-F238E27FC236}">
                <a16:creationId xmlns:a16="http://schemas.microsoft.com/office/drawing/2014/main" id="{A09859ED-AFAC-EBFE-F7AB-CDD2B4B1F703}"/>
              </a:ext>
            </a:extLst>
          </p:cNvPr>
          <p:cNvSpPr>
            <a:spLocks noGrp="1"/>
          </p:cNvSpPr>
          <p:nvPr>
            <p:ph type="ftr" sz="quarter" idx="10"/>
          </p:nvPr>
        </p:nvSpPr>
        <p:spPr/>
        <p:txBody>
          <a:bodyPr/>
          <a:lstStyle/>
          <a:p>
            <a:pPr>
              <a:defRPr/>
            </a:pPr>
            <a:r>
              <a:rPr lang="en-US" altLang="zh-TW"/>
              <a:t>CYCU— Prof CK Farn</a:t>
            </a:r>
          </a:p>
        </p:txBody>
      </p:sp>
      <p:sp>
        <p:nvSpPr>
          <p:cNvPr id="3" name="投影片編號版面配置區 2">
            <a:extLst>
              <a:ext uri="{FF2B5EF4-FFF2-40B4-BE49-F238E27FC236}">
                <a16:creationId xmlns:a16="http://schemas.microsoft.com/office/drawing/2014/main" id="{7AC7C878-BF85-C699-9468-EDC65DDC281C}"/>
              </a:ext>
            </a:extLst>
          </p:cNvPr>
          <p:cNvSpPr>
            <a:spLocks noGrp="1"/>
          </p:cNvSpPr>
          <p:nvPr>
            <p:ph type="sldNum" sz="quarter" idx="11"/>
          </p:nvPr>
        </p:nvSpPr>
        <p:spPr/>
        <p:txBody>
          <a:bodyPr/>
          <a:lstStyle/>
          <a:p>
            <a:pPr>
              <a:defRPr/>
            </a:pPr>
            <a:fld id="{0C123D2A-EF8E-9D4C-8579-EB80BC777422}" type="slidenum">
              <a:rPr lang="en-US" altLang="zh-TW" smtClean="0"/>
              <a:pPr>
                <a:defRPr/>
              </a:pPr>
              <a:t>25</a:t>
            </a:fld>
            <a:endParaRPr lang="en-US" altLang="zh-TW"/>
          </a:p>
        </p:txBody>
      </p:sp>
    </p:spTree>
  </p:cSld>
  <p:clrMapOvr>
    <a:masterClrMapping/>
  </p:clrMapOvr>
  <p:transition spd="med"/>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89" name="Title 1">
            <a:extLst>
              <a:ext uri="{FF2B5EF4-FFF2-40B4-BE49-F238E27FC236}">
                <a16:creationId xmlns:a16="http://schemas.microsoft.com/office/drawing/2014/main" id="{67C42293-6E12-0360-14A7-5B57DE76364F}"/>
              </a:ext>
            </a:extLst>
          </p:cNvPr>
          <p:cNvSpPr>
            <a:spLocks noGrp="1" noChangeArrowheads="1"/>
          </p:cNvSpPr>
          <p:nvPr>
            <p:ph type="title"/>
          </p:nvPr>
        </p:nvSpPr>
        <p:spPr>
          <a:xfrm>
            <a:off x="1476375" y="180975"/>
            <a:ext cx="6934200" cy="1143000"/>
          </a:xfrm>
        </p:spPr>
        <p:txBody>
          <a:bodyPr/>
          <a:lstStyle/>
          <a:p>
            <a:r>
              <a:rPr lang="en-US" altLang="en-TW" sz="2400"/>
              <a:t>Map 9.2 Economic Integration in the Americas</a:t>
            </a:r>
          </a:p>
        </p:txBody>
      </p:sp>
      <p:pic>
        <p:nvPicPr>
          <p:cNvPr id="63490" name="Picture 7" descr="A map indicates Economic integration in the Americas.">
            <a:extLst>
              <a:ext uri="{FF2B5EF4-FFF2-40B4-BE49-F238E27FC236}">
                <a16:creationId xmlns:a16="http://schemas.microsoft.com/office/drawing/2014/main" id="{5D7FEBD4-8E1E-39D9-2FF4-A7F81E1B765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92275" y="1071563"/>
            <a:ext cx="4751388" cy="5761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頁尾版面配置區 1">
            <a:extLst>
              <a:ext uri="{FF2B5EF4-FFF2-40B4-BE49-F238E27FC236}">
                <a16:creationId xmlns:a16="http://schemas.microsoft.com/office/drawing/2014/main" id="{4C15EEA7-F686-9B49-C1AA-80E56C8A6827}"/>
              </a:ext>
            </a:extLst>
          </p:cNvPr>
          <p:cNvSpPr>
            <a:spLocks noGrp="1"/>
          </p:cNvSpPr>
          <p:nvPr>
            <p:ph type="ftr" sz="quarter" idx="10"/>
          </p:nvPr>
        </p:nvSpPr>
        <p:spPr/>
        <p:txBody>
          <a:bodyPr/>
          <a:lstStyle/>
          <a:p>
            <a:pPr>
              <a:defRPr/>
            </a:pPr>
            <a:r>
              <a:rPr lang="en-US" altLang="zh-TW"/>
              <a:t>CYCU— Prof CK Farn</a:t>
            </a:r>
          </a:p>
        </p:txBody>
      </p:sp>
      <p:sp>
        <p:nvSpPr>
          <p:cNvPr id="3" name="投影片編號版面配置區 2">
            <a:extLst>
              <a:ext uri="{FF2B5EF4-FFF2-40B4-BE49-F238E27FC236}">
                <a16:creationId xmlns:a16="http://schemas.microsoft.com/office/drawing/2014/main" id="{D1FE9FAA-65E3-751F-19AE-3AA372FC10C6}"/>
              </a:ext>
            </a:extLst>
          </p:cNvPr>
          <p:cNvSpPr>
            <a:spLocks noGrp="1"/>
          </p:cNvSpPr>
          <p:nvPr>
            <p:ph type="sldNum" sz="quarter" idx="11"/>
          </p:nvPr>
        </p:nvSpPr>
        <p:spPr/>
        <p:txBody>
          <a:bodyPr/>
          <a:lstStyle/>
          <a:p>
            <a:pPr>
              <a:defRPr/>
            </a:pPr>
            <a:fld id="{0C123D2A-EF8E-9D4C-8579-EB80BC777422}" type="slidenum">
              <a:rPr lang="en-US" altLang="zh-TW" smtClean="0"/>
              <a:pPr>
                <a:defRPr/>
              </a:pPr>
              <a:t>26</a:t>
            </a:fld>
            <a:endParaRPr lang="en-US" altLang="zh-TW"/>
          </a:p>
        </p:txBody>
      </p:sp>
    </p:spTree>
  </p:cSld>
  <p:clrMapOvr>
    <a:masterClrMapping/>
  </p:clrMapOvr>
  <p:transition spd="med"/>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D072D8-6478-C99D-56A2-F52CA805B674}"/>
              </a:ext>
            </a:extLst>
          </p:cNvPr>
          <p:cNvSpPr>
            <a:spLocks noGrp="1"/>
          </p:cNvSpPr>
          <p:nvPr>
            <p:ph type="title"/>
          </p:nvPr>
        </p:nvSpPr>
        <p:spPr/>
        <p:txBody>
          <a:bodyPr>
            <a:normAutofit fontScale="90000"/>
          </a:bodyPr>
          <a:lstStyle/>
          <a:p>
            <a:pPr>
              <a:defRPr/>
            </a:pPr>
            <a:r>
              <a:rPr lang="en-US" dirty="0"/>
              <a:t>Regional Economic Integration in the Americas </a:t>
            </a:r>
            <a:r>
              <a:rPr lang="en-US" sz="1100" dirty="0"/>
              <a:t>2</a:t>
            </a:r>
          </a:p>
        </p:txBody>
      </p:sp>
      <p:sp>
        <p:nvSpPr>
          <p:cNvPr id="65538" name="Content Placeholder 7">
            <a:extLst>
              <a:ext uri="{FF2B5EF4-FFF2-40B4-BE49-F238E27FC236}">
                <a16:creationId xmlns:a16="http://schemas.microsoft.com/office/drawing/2014/main" id="{B983DC68-699A-BBA8-EF2A-244E7B98F23D}"/>
              </a:ext>
            </a:extLst>
          </p:cNvPr>
          <p:cNvSpPr>
            <a:spLocks noGrp="1" noChangeArrowheads="1"/>
          </p:cNvSpPr>
          <p:nvPr>
            <p:ph sz="half" idx="1"/>
          </p:nvPr>
        </p:nvSpPr>
        <p:spPr>
          <a:xfrm>
            <a:off x="611188" y="1773238"/>
            <a:ext cx="3810000" cy="4114800"/>
          </a:xfrm>
        </p:spPr>
        <p:txBody>
          <a:bodyPr/>
          <a:lstStyle/>
          <a:p>
            <a:r>
              <a:rPr lang="en-US" altLang="en-TW" sz="2000"/>
              <a:t>The Case for N</a:t>
            </a:r>
            <a:r>
              <a:rPr lang="en-US" altLang="en-TW" sz="100"/>
              <a:t> </a:t>
            </a:r>
            <a:r>
              <a:rPr lang="en-US" altLang="en-TW" sz="2000"/>
              <a:t>A</a:t>
            </a:r>
            <a:r>
              <a:rPr lang="en-US" altLang="en-TW" sz="100"/>
              <a:t> </a:t>
            </a:r>
            <a:r>
              <a:rPr lang="en-US" altLang="en-TW" sz="2000"/>
              <a:t>F</a:t>
            </a:r>
            <a:r>
              <a:rPr lang="en-US" altLang="en-TW" sz="100"/>
              <a:t> </a:t>
            </a:r>
            <a:r>
              <a:rPr lang="en-US" altLang="en-TW" sz="2000"/>
              <a:t>T</a:t>
            </a:r>
            <a:r>
              <a:rPr lang="en-US" altLang="en-TW" sz="100"/>
              <a:t> </a:t>
            </a:r>
            <a:r>
              <a:rPr lang="en-US" altLang="en-TW" sz="2000"/>
              <a:t>A</a:t>
            </a:r>
          </a:p>
          <a:p>
            <a:pPr marL="0" lvl="1" indent="0">
              <a:buFont typeface="Webdings" pitchFamily="2" charset="2"/>
              <a:buNone/>
            </a:pPr>
            <a:r>
              <a:rPr lang="en-US" altLang="en-TW" sz="2000"/>
              <a:t>Mexico:</a:t>
            </a:r>
          </a:p>
          <a:p>
            <a:pPr marL="292100" lvl="2" indent="-292100"/>
            <a:r>
              <a:rPr lang="en-US" altLang="en-TW" sz="1800">
                <a:solidFill>
                  <a:schemeClr val="tx1"/>
                </a:solidFill>
              </a:rPr>
              <a:t>Increased jobs as low-cost production moves south and more rapid economic growth.</a:t>
            </a:r>
          </a:p>
          <a:p>
            <a:pPr marL="0" lvl="1" indent="0">
              <a:buFont typeface="Webdings" pitchFamily="2" charset="2"/>
              <a:buNone/>
            </a:pPr>
            <a:r>
              <a:rPr lang="en-US" altLang="en-TW" sz="2000"/>
              <a:t>U.S. and Canada:</a:t>
            </a:r>
          </a:p>
          <a:p>
            <a:pPr marL="292100" lvl="2" indent="-292100">
              <a:lnSpc>
                <a:spcPct val="110000"/>
              </a:lnSpc>
            </a:pPr>
            <a:r>
              <a:rPr lang="en-US" altLang="en-TW" sz="1800">
                <a:solidFill>
                  <a:schemeClr val="tx1"/>
                </a:solidFill>
              </a:rPr>
              <a:t>Access to a large and increasingly prosperous market and lower prices for consumers from goods produced in Mexico.</a:t>
            </a:r>
          </a:p>
          <a:p>
            <a:pPr marL="292100" lvl="2" indent="-292100">
              <a:lnSpc>
                <a:spcPct val="110000"/>
              </a:lnSpc>
            </a:pPr>
            <a:r>
              <a:rPr lang="en-US" altLang="en-TW" sz="1800">
                <a:solidFill>
                  <a:schemeClr val="tx1"/>
                </a:solidFill>
              </a:rPr>
              <a:t>U.S. and Canadian firms with production sites in Mexico are more competitive in world markets.</a:t>
            </a:r>
          </a:p>
          <a:p>
            <a:pPr marL="0" lvl="1" indent="0">
              <a:buFont typeface="Webdings" pitchFamily="2" charset="2"/>
              <a:buNone/>
            </a:pPr>
            <a:endParaRPr lang="en-US" altLang="en-TW" sz="2000"/>
          </a:p>
        </p:txBody>
      </p:sp>
      <p:sp>
        <p:nvSpPr>
          <p:cNvPr id="12" name="Content Placeholder 11">
            <a:extLst>
              <a:ext uri="{FF2B5EF4-FFF2-40B4-BE49-F238E27FC236}">
                <a16:creationId xmlns:a16="http://schemas.microsoft.com/office/drawing/2014/main" id="{5C6C7CAB-30DC-7D31-D646-FA7AA5707684}"/>
              </a:ext>
            </a:extLst>
          </p:cNvPr>
          <p:cNvSpPr>
            <a:spLocks noGrp="1"/>
          </p:cNvSpPr>
          <p:nvPr>
            <p:ph sz="quarter" idx="4294967295"/>
          </p:nvPr>
        </p:nvSpPr>
        <p:spPr>
          <a:xfrm>
            <a:off x="4859338" y="1981200"/>
            <a:ext cx="4137025" cy="1701800"/>
          </a:xfrm>
        </p:spPr>
        <p:txBody>
          <a:bodyPr/>
          <a:lstStyle/>
          <a:p>
            <a:pPr defTabSz="457200">
              <a:defRPr/>
            </a:pPr>
            <a:r>
              <a:rPr lang="en-US" sz="2000" dirty="0">
                <a:solidFill>
                  <a:schemeClr val="accent2">
                    <a:lumMod val="50000"/>
                  </a:schemeClr>
                </a:solidFill>
              </a:rPr>
              <a:t>The Case against N</a:t>
            </a:r>
            <a:r>
              <a:rPr lang="en-US" sz="100" dirty="0">
                <a:solidFill>
                  <a:schemeClr val="accent2">
                    <a:lumMod val="50000"/>
                  </a:schemeClr>
                </a:solidFill>
              </a:rPr>
              <a:t> </a:t>
            </a:r>
            <a:r>
              <a:rPr lang="en-US" sz="2000" dirty="0">
                <a:solidFill>
                  <a:schemeClr val="accent2">
                    <a:lumMod val="50000"/>
                  </a:schemeClr>
                </a:solidFill>
              </a:rPr>
              <a:t>A</a:t>
            </a:r>
            <a:r>
              <a:rPr lang="en-US" sz="100" dirty="0">
                <a:solidFill>
                  <a:schemeClr val="accent2">
                    <a:lumMod val="50000"/>
                  </a:schemeClr>
                </a:solidFill>
              </a:rPr>
              <a:t> </a:t>
            </a:r>
            <a:r>
              <a:rPr lang="en-US" sz="2000" dirty="0">
                <a:solidFill>
                  <a:schemeClr val="accent2">
                    <a:lumMod val="50000"/>
                  </a:schemeClr>
                </a:solidFill>
              </a:rPr>
              <a:t>F</a:t>
            </a:r>
            <a:r>
              <a:rPr lang="en-US" sz="100" dirty="0">
                <a:solidFill>
                  <a:schemeClr val="accent2">
                    <a:lumMod val="50000"/>
                  </a:schemeClr>
                </a:solidFill>
              </a:rPr>
              <a:t> </a:t>
            </a:r>
            <a:r>
              <a:rPr lang="en-US" sz="2000" dirty="0">
                <a:solidFill>
                  <a:schemeClr val="accent2">
                    <a:lumMod val="50000"/>
                  </a:schemeClr>
                </a:solidFill>
              </a:rPr>
              <a:t>T</a:t>
            </a:r>
            <a:r>
              <a:rPr lang="en-US" sz="100" dirty="0">
                <a:solidFill>
                  <a:schemeClr val="accent2">
                    <a:lumMod val="50000"/>
                  </a:schemeClr>
                </a:solidFill>
              </a:rPr>
              <a:t> </a:t>
            </a:r>
            <a:r>
              <a:rPr lang="en-US" sz="2000" dirty="0">
                <a:solidFill>
                  <a:schemeClr val="accent2">
                    <a:lumMod val="50000"/>
                  </a:schemeClr>
                </a:solidFill>
              </a:rPr>
              <a:t>A</a:t>
            </a:r>
          </a:p>
          <a:p>
            <a:pPr marL="0" lvl="1" indent="0" defTabSz="457200">
              <a:buClr>
                <a:srgbClr val="00589A"/>
              </a:buClr>
              <a:buFont typeface="Webdings" pitchFamily="2" charset="2"/>
              <a:buNone/>
              <a:defRPr/>
            </a:pPr>
            <a:r>
              <a:rPr lang="en-US" sz="2000" dirty="0">
                <a:solidFill>
                  <a:prstClr val="black"/>
                </a:solidFill>
              </a:rPr>
              <a:t>U.S. and Canada:</a:t>
            </a:r>
          </a:p>
          <a:p>
            <a:pPr marL="292608" lvl="2" indent="-292608" defTabSz="457200">
              <a:buClr>
                <a:srgbClr val="00589A"/>
              </a:buClr>
              <a:defRPr/>
            </a:pPr>
            <a:r>
              <a:rPr lang="en-US" sz="1800" dirty="0">
                <a:solidFill>
                  <a:prstClr val="black"/>
                </a:solidFill>
              </a:rPr>
              <a:t>Job loss and wage levels could decline.</a:t>
            </a:r>
          </a:p>
          <a:p>
            <a:pPr marL="0" lvl="1" indent="0">
              <a:buFont typeface="Webdings" pitchFamily="2" charset="2"/>
              <a:buNone/>
              <a:defRPr/>
            </a:pPr>
            <a:r>
              <a:rPr lang="en-US" sz="2000" dirty="0">
                <a:solidFill>
                  <a:prstClr val="black"/>
                </a:solidFill>
              </a:rPr>
              <a:t>Mexico:</a:t>
            </a:r>
          </a:p>
          <a:p>
            <a:pPr marL="292608" lvl="2" indent="-292608">
              <a:defRPr/>
            </a:pPr>
            <a:r>
              <a:rPr lang="en-US" sz="1800" dirty="0">
                <a:solidFill>
                  <a:prstClr val="black"/>
                </a:solidFill>
              </a:rPr>
              <a:t>Pollution may increase due to Mexico's more lax standards.</a:t>
            </a:r>
          </a:p>
          <a:p>
            <a:pPr marL="292608" lvl="2" indent="-292608">
              <a:defRPr/>
            </a:pPr>
            <a:r>
              <a:rPr lang="en-US" sz="1800" dirty="0">
                <a:solidFill>
                  <a:prstClr val="black"/>
                </a:solidFill>
              </a:rPr>
              <a:t>Mexico feared its loss of sovereignty.</a:t>
            </a:r>
            <a:endParaRPr lang="en-US" sz="1800" dirty="0"/>
          </a:p>
          <a:p>
            <a:pPr marL="0" lvl="1" indent="-565150" defTabSz="457200">
              <a:buClr>
                <a:srgbClr val="00589A"/>
              </a:buClr>
              <a:defRPr/>
            </a:pPr>
            <a:endParaRPr lang="en-US" sz="2400" dirty="0"/>
          </a:p>
        </p:txBody>
      </p:sp>
      <p:sp>
        <p:nvSpPr>
          <p:cNvPr id="3" name="頁尾版面配置區 2">
            <a:extLst>
              <a:ext uri="{FF2B5EF4-FFF2-40B4-BE49-F238E27FC236}">
                <a16:creationId xmlns:a16="http://schemas.microsoft.com/office/drawing/2014/main" id="{C90E230B-0423-8AA1-F068-780E56F75010}"/>
              </a:ext>
            </a:extLst>
          </p:cNvPr>
          <p:cNvSpPr>
            <a:spLocks noGrp="1"/>
          </p:cNvSpPr>
          <p:nvPr>
            <p:ph type="ftr" sz="quarter" idx="10"/>
          </p:nvPr>
        </p:nvSpPr>
        <p:spPr/>
        <p:txBody>
          <a:bodyPr/>
          <a:lstStyle/>
          <a:p>
            <a:pPr>
              <a:defRPr/>
            </a:pPr>
            <a:r>
              <a:rPr lang="en-US" altLang="zh-TW"/>
              <a:t>CYCU— Prof CK Farn</a:t>
            </a:r>
            <a:endParaRPr lang="en-US" altLang="zh-TW" dirty="0"/>
          </a:p>
        </p:txBody>
      </p:sp>
      <p:sp>
        <p:nvSpPr>
          <p:cNvPr id="4" name="投影片編號版面配置區 3">
            <a:extLst>
              <a:ext uri="{FF2B5EF4-FFF2-40B4-BE49-F238E27FC236}">
                <a16:creationId xmlns:a16="http://schemas.microsoft.com/office/drawing/2014/main" id="{668D35C2-E987-712A-C28F-FAAC87038EF9}"/>
              </a:ext>
            </a:extLst>
          </p:cNvPr>
          <p:cNvSpPr>
            <a:spLocks noGrp="1"/>
          </p:cNvSpPr>
          <p:nvPr>
            <p:ph type="sldNum" sz="quarter" idx="11"/>
          </p:nvPr>
        </p:nvSpPr>
        <p:spPr/>
        <p:txBody>
          <a:bodyPr/>
          <a:lstStyle/>
          <a:p>
            <a:pPr>
              <a:defRPr/>
            </a:pPr>
            <a:fld id="{D3DEC53C-1800-8D47-9A9E-E628B8276782}" type="slidenum">
              <a:rPr lang="en-US" altLang="zh-TW" smtClean="0"/>
              <a:pPr>
                <a:defRPr/>
              </a:pPr>
              <a:t>27</a:t>
            </a:fld>
            <a:endParaRPr lang="en-US" altLang="zh-TW"/>
          </a:p>
        </p:txBody>
      </p:sp>
    </p:spTree>
  </p:cSld>
  <p:clrMapOvr>
    <a:masterClrMapping/>
  </p:clrMapOvr>
  <p:transition spd="med"/>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5" name="Title 1">
            <a:extLst>
              <a:ext uri="{FF2B5EF4-FFF2-40B4-BE49-F238E27FC236}">
                <a16:creationId xmlns:a16="http://schemas.microsoft.com/office/drawing/2014/main" id="{472915E7-8354-C04F-A2A3-4156BF77200C}"/>
              </a:ext>
            </a:extLst>
          </p:cNvPr>
          <p:cNvSpPr>
            <a:spLocks noGrp="1" noChangeArrowheads="1"/>
          </p:cNvSpPr>
          <p:nvPr>
            <p:ph type="title"/>
          </p:nvPr>
        </p:nvSpPr>
        <p:spPr/>
        <p:txBody>
          <a:bodyPr/>
          <a:lstStyle/>
          <a:p>
            <a:r>
              <a:rPr lang="en-US" altLang="en-TW" sz="3600"/>
              <a:t>The Andean Community</a:t>
            </a:r>
          </a:p>
        </p:txBody>
      </p:sp>
      <p:sp>
        <p:nvSpPr>
          <p:cNvPr id="67586" name="Content Placeholder 2">
            <a:extLst>
              <a:ext uri="{FF2B5EF4-FFF2-40B4-BE49-F238E27FC236}">
                <a16:creationId xmlns:a16="http://schemas.microsoft.com/office/drawing/2014/main" id="{DF0C2700-793D-D111-A43A-8D715AC20BDE}"/>
              </a:ext>
            </a:extLst>
          </p:cNvPr>
          <p:cNvSpPr>
            <a:spLocks noGrp="1" noChangeArrowheads="1"/>
          </p:cNvSpPr>
          <p:nvPr>
            <p:ph idx="1"/>
          </p:nvPr>
        </p:nvSpPr>
        <p:spPr>
          <a:xfrm>
            <a:off x="685800" y="1700213"/>
            <a:ext cx="7772400" cy="4114800"/>
          </a:xfrm>
        </p:spPr>
        <p:txBody>
          <a:bodyPr/>
          <a:lstStyle/>
          <a:p>
            <a:pPr lvl="1"/>
            <a:r>
              <a:rPr lang="en-US" altLang="en-TW"/>
              <a:t>Largely based on E U model; failed by mid-19 80s.</a:t>
            </a:r>
          </a:p>
          <a:p>
            <a:pPr lvl="1"/>
            <a:r>
              <a:rPr lang="en-US" altLang="en-TW"/>
              <a:t>In late 19 80s, Latin American governments began to adopt free market economic policies.</a:t>
            </a:r>
          </a:p>
          <a:p>
            <a:pPr lvl="1"/>
            <a:r>
              <a:rPr lang="en-US" altLang="en-TW"/>
              <a:t>In 19 90s, the Andean Pact was relaunched as the Andean Community, and now operates as a customs union.</a:t>
            </a:r>
          </a:p>
          <a:p>
            <a:pPr lvl="1"/>
            <a:r>
              <a:rPr lang="en-US" altLang="en-TW"/>
              <a:t>In 2003, it signed an agreement with Mercosur to restart negotiations towards the creation of a free trade area.</a:t>
            </a:r>
          </a:p>
          <a:p>
            <a:pPr lvl="1"/>
            <a:r>
              <a:rPr lang="en-US" altLang="en-TW"/>
              <a:t>Andean Community now operates as a partial customs union.</a:t>
            </a:r>
          </a:p>
        </p:txBody>
      </p:sp>
      <p:sp>
        <p:nvSpPr>
          <p:cNvPr id="2" name="頁尾版面配置區 1">
            <a:extLst>
              <a:ext uri="{FF2B5EF4-FFF2-40B4-BE49-F238E27FC236}">
                <a16:creationId xmlns:a16="http://schemas.microsoft.com/office/drawing/2014/main" id="{AB67D431-7F1E-E03A-4CFB-8BEAC6C720D3}"/>
              </a:ext>
            </a:extLst>
          </p:cNvPr>
          <p:cNvSpPr>
            <a:spLocks noGrp="1"/>
          </p:cNvSpPr>
          <p:nvPr>
            <p:ph type="ftr" sz="quarter" idx="10"/>
          </p:nvPr>
        </p:nvSpPr>
        <p:spPr/>
        <p:txBody>
          <a:bodyPr/>
          <a:lstStyle/>
          <a:p>
            <a:pPr>
              <a:defRPr/>
            </a:pPr>
            <a:r>
              <a:rPr lang="en-US" altLang="zh-TW"/>
              <a:t>CYCU— Prof CK Farn</a:t>
            </a:r>
          </a:p>
        </p:txBody>
      </p:sp>
      <p:sp>
        <p:nvSpPr>
          <p:cNvPr id="3" name="投影片編號版面配置區 2">
            <a:extLst>
              <a:ext uri="{FF2B5EF4-FFF2-40B4-BE49-F238E27FC236}">
                <a16:creationId xmlns:a16="http://schemas.microsoft.com/office/drawing/2014/main" id="{6FE78B40-8555-9AB2-C05D-866D5DC57CFB}"/>
              </a:ext>
            </a:extLst>
          </p:cNvPr>
          <p:cNvSpPr>
            <a:spLocks noGrp="1"/>
          </p:cNvSpPr>
          <p:nvPr>
            <p:ph type="sldNum" sz="quarter" idx="11"/>
          </p:nvPr>
        </p:nvSpPr>
        <p:spPr/>
        <p:txBody>
          <a:bodyPr/>
          <a:lstStyle/>
          <a:p>
            <a:pPr>
              <a:defRPr/>
            </a:pPr>
            <a:fld id="{0C123D2A-EF8E-9D4C-8579-EB80BC777422}" type="slidenum">
              <a:rPr lang="en-US" altLang="zh-TW" smtClean="0"/>
              <a:pPr>
                <a:defRPr/>
              </a:pPr>
              <a:t>28</a:t>
            </a:fld>
            <a:endParaRPr lang="en-US" altLang="zh-TW"/>
          </a:p>
        </p:txBody>
      </p:sp>
    </p:spTree>
  </p:cSld>
  <p:clrMapOvr>
    <a:masterClrMapping/>
  </p:clrMapOvr>
  <p:transition spd="med"/>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3" name="Title 1">
            <a:extLst>
              <a:ext uri="{FF2B5EF4-FFF2-40B4-BE49-F238E27FC236}">
                <a16:creationId xmlns:a16="http://schemas.microsoft.com/office/drawing/2014/main" id="{FAACF669-631F-2FF2-DDB5-D27DB448458C}"/>
              </a:ext>
            </a:extLst>
          </p:cNvPr>
          <p:cNvSpPr>
            <a:spLocks noGrp="1" noChangeArrowheads="1"/>
          </p:cNvSpPr>
          <p:nvPr>
            <p:ph type="title"/>
          </p:nvPr>
        </p:nvSpPr>
        <p:spPr/>
        <p:txBody>
          <a:bodyPr/>
          <a:lstStyle/>
          <a:p>
            <a:r>
              <a:rPr lang="en-US" altLang="en-TW"/>
              <a:t>Mercosur</a:t>
            </a:r>
          </a:p>
        </p:txBody>
      </p:sp>
      <p:sp>
        <p:nvSpPr>
          <p:cNvPr id="69634" name="Content Placeholder 2">
            <a:extLst>
              <a:ext uri="{FF2B5EF4-FFF2-40B4-BE49-F238E27FC236}">
                <a16:creationId xmlns:a16="http://schemas.microsoft.com/office/drawing/2014/main" id="{1C616ABF-587D-0996-017E-B15E587ACA4E}"/>
              </a:ext>
            </a:extLst>
          </p:cNvPr>
          <p:cNvSpPr>
            <a:spLocks noGrp="1" noChangeArrowheads="1"/>
          </p:cNvSpPr>
          <p:nvPr>
            <p:ph idx="1"/>
          </p:nvPr>
        </p:nvSpPr>
        <p:spPr/>
        <p:txBody>
          <a:bodyPr/>
          <a:lstStyle/>
          <a:p>
            <a:r>
              <a:rPr lang="en-US" altLang="en-TW" sz="2400"/>
              <a:t>Originated as free trade pact between Brazil and Argentina.</a:t>
            </a:r>
          </a:p>
          <a:p>
            <a:pPr lvl="1"/>
            <a:r>
              <a:rPr lang="en-US" altLang="en-TW" sz="2200"/>
              <a:t>Expanded to include Paraguay and Uruguay in 1990.</a:t>
            </a:r>
          </a:p>
          <a:p>
            <a:pPr lvl="1"/>
            <a:r>
              <a:rPr lang="en-US" altLang="en-TW" sz="2200"/>
              <a:t>Venezuela joined in 2012 but was suspended in 2016 for human rights violations.</a:t>
            </a:r>
          </a:p>
          <a:p>
            <a:r>
              <a:rPr lang="en-US" altLang="en-TW" sz="2400"/>
              <a:t>Has been successful at reducing trade barriers between member states.</a:t>
            </a:r>
          </a:p>
          <a:p>
            <a:pPr lvl="1"/>
            <a:r>
              <a:rPr lang="en-US" altLang="en-TW" sz="2000"/>
              <a:t>Critics worry that Mercosur may be diverting trade rather than creating trade, and local firms are investing in industries that are not competitive on a worldwide basis.</a:t>
            </a:r>
          </a:p>
          <a:p>
            <a:pPr lvl="2"/>
            <a:endParaRPr lang="en-US" altLang="en-TW" sz="1800"/>
          </a:p>
        </p:txBody>
      </p:sp>
      <p:sp>
        <p:nvSpPr>
          <p:cNvPr id="2" name="頁尾版面配置區 1">
            <a:extLst>
              <a:ext uri="{FF2B5EF4-FFF2-40B4-BE49-F238E27FC236}">
                <a16:creationId xmlns:a16="http://schemas.microsoft.com/office/drawing/2014/main" id="{EDBFF68A-E3F1-AA14-9B5B-3F3499ACFAD0}"/>
              </a:ext>
            </a:extLst>
          </p:cNvPr>
          <p:cNvSpPr>
            <a:spLocks noGrp="1"/>
          </p:cNvSpPr>
          <p:nvPr>
            <p:ph type="ftr" sz="quarter" idx="10"/>
          </p:nvPr>
        </p:nvSpPr>
        <p:spPr/>
        <p:txBody>
          <a:bodyPr/>
          <a:lstStyle/>
          <a:p>
            <a:pPr>
              <a:defRPr/>
            </a:pPr>
            <a:r>
              <a:rPr lang="en-US" altLang="zh-TW"/>
              <a:t>CYCU— Prof CK Farn</a:t>
            </a:r>
          </a:p>
        </p:txBody>
      </p:sp>
      <p:sp>
        <p:nvSpPr>
          <p:cNvPr id="3" name="投影片編號版面配置區 2">
            <a:extLst>
              <a:ext uri="{FF2B5EF4-FFF2-40B4-BE49-F238E27FC236}">
                <a16:creationId xmlns:a16="http://schemas.microsoft.com/office/drawing/2014/main" id="{D7767527-30A2-AC0C-CCA7-F00A7BB84353}"/>
              </a:ext>
            </a:extLst>
          </p:cNvPr>
          <p:cNvSpPr>
            <a:spLocks noGrp="1"/>
          </p:cNvSpPr>
          <p:nvPr>
            <p:ph type="sldNum" sz="quarter" idx="11"/>
          </p:nvPr>
        </p:nvSpPr>
        <p:spPr/>
        <p:txBody>
          <a:bodyPr/>
          <a:lstStyle/>
          <a:p>
            <a:pPr>
              <a:defRPr/>
            </a:pPr>
            <a:fld id="{0C123D2A-EF8E-9D4C-8579-EB80BC777422}" type="slidenum">
              <a:rPr lang="en-US" altLang="zh-TW" smtClean="0"/>
              <a:pPr>
                <a:defRPr/>
              </a:pPr>
              <a:t>29</a:t>
            </a:fld>
            <a:endParaRPr lang="en-US" altLang="zh-TW"/>
          </a:p>
        </p:txBody>
      </p:sp>
    </p:spTree>
  </p:cSld>
  <p:clrMapOvr>
    <a:masterClrMapping/>
  </p:clrMapOvr>
  <p:transition spd="med"/>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Title 1">
            <a:extLst>
              <a:ext uri="{FF2B5EF4-FFF2-40B4-BE49-F238E27FC236}">
                <a16:creationId xmlns:a16="http://schemas.microsoft.com/office/drawing/2014/main" id="{8F0EA704-51A6-9947-B589-3F98CF6A3DCE}"/>
              </a:ext>
            </a:extLst>
          </p:cNvPr>
          <p:cNvSpPr>
            <a:spLocks noGrp="1" noChangeArrowheads="1"/>
          </p:cNvSpPr>
          <p:nvPr>
            <p:ph type="title"/>
          </p:nvPr>
        </p:nvSpPr>
        <p:spPr>
          <a:xfrm>
            <a:off x="1547813" y="260350"/>
            <a:ext cx="6689725" cy="977900"/>
          </a:xfrm>
        </p:spPr>
        <p:txBody>
          <a:bodyPr/>
          <a:lstStyle/>
          <a:p>
            <a:r>
              <a:rPr lang="en-US" altLang="en-TW" sz="2400"/>
              <a:t>Figure 9.1 Levels of Economic Integration</a:t>
            </a:r>
          </a:p>
        </p:txBody>
      </p:sp>
      <p:pic>
        <p:nvPicPr>
          <p:cNvPr id="16386" name="Picture 3" descr="A diagram of concentric circles indicates levels of economic integration.">
            <a:extLst>
              <a:ext uri="{FF2B5EF4-FFF2-40B4-BE49-F238E27FC236}">
                <a16:creationId xmlns:a16="http://schemas.microsoft.com/office/drawing/2014/main" id="{507224A2-7708-0710-6B3E-508AC77BD52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11375" y="1622425"/>
            <a:ext cx="4921250" cy="4975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投影片編號版面配置區 1">
            <a:extLst>
              <a:ext uri="{FF2B5EF4-FFF2-40B4-BE49-F238E27FC236}">
                <a16:creationId xmlns:a16="http://schemas.microsoft.com/office/drawing/2014/main" id="{3FB64B92-920C-F5E3-9E83-D0BA4CD8FDA7}"/>
              </a:ext>
            </a:extLst>
          </p:cNvPr>
          <p:cNvSpPr>
            <a:spLocks noGrp="1"/>
          </p:cNvSpPr>
          <p:nvPr>
            <p:ph type="sldNum" sz="quarter" idx="15"/>
          </p:nvPr>
        </p:nvSpPr>
        <p:spPr>
          <a:xfrm>
            <a:off x="8604448" y="6517481"/>
            <a:ext cx="355600" cy="160338"/>
          </a:xfrm>
        </p:spPr>
        <p:txBody>
          <a:bodyPr/>
          <a:lstStyle/>
          <a:p>
            <a:pPr>
              <a:defRPr/>
            </a:pPr>
            <a:fld id="{15AE3CA4-AC05-2745-BDDC-9E5CD7F67209}" type="slidenum">
              <a:rPr lang="en-US" smtClean="0"/>
              <a:pPr>
                <a:defRPr/>
              </a:pPr>
              <a:t>3</a:t>
            </a:fld>
            <a:endParaRPr lang="en-US" dirty="0"/>
          </a:p>
        </p:txBody>
      </p:sp>
    </p:spTree>
  </p:cSld>
  <p:clrMapOvr>
    <a:masterClrMapping/>
  </p:clrMapOvr>
  <p:transition spd="med"/>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1" name="Title 1">
            <a:extLst>
              <a:ext uri="{FF2B5EF4-FFF2-40B4-BE49-F238E27FC236}">
                <a16:creationId xmlns:a16="http://schemas.microsoft.com/office/drawing/2014/main" id="{A10A947C-75D2-B3DA-5540-AB1C7EBE726D}"/>
              </a:ext>
            </a:extLst>
          </p:cNvPr>
          <p:cNvSpPr>
            <a:spLocks noGrp="1" noChangeArrowheads="1"/>
          </p:cNvSpPr>
          <p:nvPr>
            <p:ph type="title"/>
          </p:nvPr>
        </p:nvSpPr>
        <p:spPr/>
        <p:txBody>
          <a:bodyPr/>
          <a:lstStyle/>
          <a:p>
            <a:r>
              <a:rPr lang="en-US" altLang="en-TW" sz="3200"/>
              <a:t>Association of Southeast Asian Nations (ASEAN)</a:t>
            </a:r>
          </a:p>
        </p:txBody>
      </p:sp>
      <p:sp>
        <p:nvSpPr>
          <p:cNvPr id="71682" name="Content Placeholder 2">
            <a:extLst>
              <a:ext uri="{FF2B5EF4-FFF2-40B4-BE49-F238E27FC236}">
                <a16:creationId xmlns:a16="http://schemas.microsoft.com/office/drawing/2014/main" id="{02668A85-448F-DB34-B6F4-9C607B41FDE0}"/>
              </a:ext>
            </a:extLst>
          </p:cNvPr>
          <p:cNvSpPr>
            <a:spLocks noGrp="1" noChangeArrowheads="1"/>
          </p:cNvSpPr>
          <p:nvPr>
            <p:ph idx="1"/>
          </p:nvPr>
        </p:nvSpPr>
        <p:spPr/>
        <p:txBody>
          <a:bodyPr/>
          <a:lstStyle/>
          <a:p>
            <a:r>
              <a:rPr lang="en-US" altLang="en-TW" sz="2400"/>
              <a:t>Fosters freer trade between member countries and cooperation in their industrial policies.</a:t>
            </a:r>
          </a:p>
          <a:p>
            <a:pPr lvl="1"/>
            <a:r>
              <a:rPr lang="en-US" altLang="en-TW" sz="2000"/>
              <a:t>Brunei, Cambodia, Indonesia, Laos, Malaysia, Myanmar, Philippines, Singapore, Thailand, and Vietnam.</a:t>
            </a:r>
          </a:p>
          <a:p>
            <a:pPr lvl="1"/>
            <a:r>
              <a:rPr lang="en-US" altLang="en-TW" sz="2000"/>
              <a:t>Laos, Myanmar, Vietnam, and Cambodia joined recently.</a:t>
            </a:r>
          </a:p>
          <a:p>
            <a:r>
              <a:rPr lang="en-US" altLang="en-TW" sz="2400"/>
              <a:t>ASEAN Free Trade Area (AFTA) (2003) between the six original members of ASEAN came into full effect to reduce import tariffs among members.</a:t>
            </a:r>
          </a:p>
          <a:p>
            <a:pPr lvl="1"/>
            <a:r>
              <a:rPr lang="en-US" altLang="en-TW" sz="2000"/>
              <a:t>In 2010, ASEAN signed a free trade agreement with China to remove tariffs on 90 percent of all traded goods.</a:t>
            </a:r>
          </a:p>
          <a:p>
            <a:pPr lvl="1"/>
            <a:endParaRPr lang="en-US" altLang="en-TW" sz="2000"/>
          </a:p>
        </p:txBody>
      </p:sp>
      <p:sp>
        <p:nvSpPr>
          <p:cNvPr id="2" name="頁尾版面配置區 1">
            <a:extLst>
              <a:ext uri="{FF2B5EF4-FFF2-40B4-BE49-F238E27FC236}">
                <a16:creationId xmlns:a16="http://schemas.microsoft.com/office/drawing/2014/main" id="{E6606850-6820-69B6-02B6-16C46D1600F8}"/>
              </a:ext>
            </a:extLst>
          </p:cNvPr>
          <p:cNvSpPr>
            <a:spLocks noGrp="1"/>
          </p:cNvSpPr>
          <p:nvPr>
            <p:ph type="ftr" sz="quarter" idx="10"/>
          </p:nvPr>
        </p:nvSpPr>
        <p:spPr/>
        <p:txBody>
          <a:bodyPr/>
          <a:lstStyle/>
          <a:p>
            <a:pPr>
              <a:defRPr/>
            </a:pPr>
            <a:r>
              <a:rPr lang="en-US" altLang="zh-TW"/>
              <a:t>CYCU— Prof CK Farn</a:t>
            </a:r>
          </a:p>
        </p:txBody>
      </p:sp>
      <p:sp>
        <p:nvSpPr>
          <p:cNvPr id="3" name="投影片編號版面配置區 2">
            <a:extLst>
              <a:ext uri="{FF2B5EF4-FFF2-40B4-BE49-F238E27FC236}">
                <a16:creationId xmlns:a16="http://schemas.microsoft.com/office/drawing/2014/main" id="{574298E5-D95C-508D-AFE9-DE0E3B2B5A63}"/>
              </a:ext>
            </a:extLst>
          </p:cNvPr>
          <p:cNvSpPr>
            <a:spLocks noGrp="1"/>
          </p:cNvSpPr>
          <p:nvPr>
            <p:ph type="sldNum" sz="quarter" idx="11"/>
          </p:nvPr>
        </p:nvSpPr>
        <p:spPr/>
        <p:txBody>
          <a:bodyPr/>
          <a:lstStyle/>
          <a:p>
            <a:pPr>
              <a:defRPr/>
            </a:pPr>
            <a:fld id="{0C123D2A-EF8E-9D4C-8579-EB80BC777422}" type="slidenum">
              <a:rPr lang="en-US" altLang="zh-TW" smtClean="0"/>
              <a:pPr>
                <a:defRPr/>
              </a:pPr>
              <a:t>30</a:t>
            </a:fld>
            <a:endParaRPr lang="en-US" altLang="zh-TW"/>
          </a:p>
        </p:txBody>
      </p:sp>
    </p:spTree>
  </p:cSld>
  <p:clrMapOvr>
    <a:masterClrMapping/>
  </p:clrMapOvr>
  <p:transition spd="med"/>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29" name="Title 1">
            <a:extLst>
              <a:ext uri="{FF2B5EF4-FFF2-40B4-BE49-F238E27FC236}">
                <a16:creationId xmlns:a16="http://schemas.microsoft.com/office/drawing/2014/main" id="{932F21FB-F02A-99E0-8890-16F233AF5B15}"/>
              </a:ext>
            </a:extLst>
          </p:cNvPr>
          <p:cNvSpPr>
            <a:spLocks noGrp="1" noChangeArrowheads="1"/>
          </p:cNvSpPr>
          <p:nvPr>
            <p:ph type="title"/>
          </p:nvPr>
        </p:nvSpPr>
        <p:spPr>
          <a:xfrm>
            <a:off x="1476375" y="153988"/>
            <a:ext cx="6934200" cy="1143000"/>
          </a:xfrm>
        </p:spPr>
        <p:txBody>
          <a:bodyPr/>
          <a:lstStyle/>
          <a:p>
            <a:r>
              <a:rPr lang="en-US" altLang="en-TW" sz="3200"/>
              <a:t>Map 9.3 ASEAN Countries</a:t>
            </a:r>
          </a:p>
        </p:txBody>
      </p:sp>
      <p:pic>
        <p:nvPicPr>
          <p:cNvPr id="73730" name="Picture 3" descr="A map indicates A S E A N countries.">
            <a:extLst>
              <a:ext uri="{FF2B5EF4-FFF2-40B4-BE49-F238E27FC236}">
                <a16:creationId xmlns:a16="http://schemas.microsoft.com/office/drawing/2014/main" id="{2FF9C46F-6C65-F0A9-A68E-BEAF78196D5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19250" y="1296988"/>
            <a:ext cx="5905500" cy="5059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頁尾版面配置區 1">
            <a:extLst>
              <a:ext uri="{FF2B5EF4-FFF2-40B4-BE49-F238E27FC236}">
                <a16:creationId xmlns:a16="http://schemas.microsoft.com/office/drawing/2014/main" id="{33293077-4758-0CEE-250D-B57507D0351E}"/>
              </a:ext>
            </a:extLst>
          </p:cNvPr>
          <p:cNvSpPr>
            <a:spLocks noGrp="1"/>
          </p:cNvSpPr>
          <p:nvPr>
            <p:ph type="ftr" sz="quarter" idx="10"/>
          </p:nvPr>
        </p:nvSpPr>
        <p:spPr/>
        <p:txBody>
          <a:bodyPr/>
          <a:lstStyle/>
          <a:p>
            <a:pPr>
              <a:defRPr/>
            </a:pPr>
            <a:r>
              <a:rPr lang="en-US" altLang="zh-TW"/>
              <a:t>CYCU— Prof CK Farn</a:t>
            </a:r>
          </a:p>
        </p:txBody>
      </p:sp>
      <p:sp>
        <p:nvSpPr>
          <p:cNvPr id="3" name="投影片編號版面配置區 2">
            <a:extLst>
              <a:ext uri="{FF2B5EF4-FFF2-40B4-BE49-F238E27FC236}">
                <a16:creationId xmlns:a16="http://schemas.microsoft.com/office/drawing/2014/main" id="{BEC2A259-C696-DAFC-8EDA-62247E4EA583}"/>
              </a:ext>
            </a:extLst>
          </p:cNvPr>
          <p:cNvSpPr>
            <a:spLocks noGrp="1"/>
          </p:cNvSpPr>
          <p:nvPr>
            <p:ph type="sldNum" sz="quarter" idx="11"/>
          </p:nvPr>
        </p:nvSpPr>
        <p:spPr/>
        <p:txBody>
          <a:bodyPr/>
          <a:lstStyle/>
          <a:p>
            <a:pPr>
              <a:defRPr/>
            </a:pPr>
            <a:fld id="{0C123D2A-EF8E-9D4C-8579-EB80BC777422}" type="slidenum">
              <a:rPr lang="en-US" altLang="zh-TW" smtClean="0"/>
              <a:pPr>
                <a:defRPr/>
              </a:pPr>
              <a:t>31</a:t>
            </a:fld>
            <a:endParaRPr lang="en-US" altLang="zh-TW"/>
          </a:p>
        </p:txBody>
      </p:sp>
    </p:spTree>
  </p:cSld>
  <p:clrMapOvr>
    <a:masterClrMapping/>
  </p:clrMapOvr>
  <p:transition spd="med"/>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7" name="Title 1">
            <a:extLst>
              <a:ext uri="{FF2B5EF4-FFF2-40B4-BE49-F238E27FC236}">
                <a16:creationId xmlns:a16="http://schemas.microsoft.com/office/drawing/2014/main" id="{D4BFCC33-EF03-92F0-CC5E-DEA4A365DB7B}"/>
              </a:ext>
            </a:extLst>
          </p:cNvPr>
          <p:cNvSpPr>
            <a:spLocks noGrp="1" noChangeArrowheads="1"/>
          </p:cNvSpPr>
          <p:nvPr>
            <p:ph type="title"/>
          </p:nvPr>
        </p:nvSpPr>
        <p:spPr/>
        <p:txBody>
          <a:bodyPr/>
          <a:lstStyle/>
          <a:p>
            <a:r>
              <a:rPr lang="en-US" altLang="en-US" sz="3200"/>
              <a:t>Other Trade Agreements</a:t>
            </a:r>
          </a:p>
        </p:txBody>
      </p:sp>
      <p:sp>
        <p:nvSpPr>
          <p:cNvPr id="75778" name="Content Placeholder 2">
            <a:extLst>
              <a:ext uri="{FF2B5EF4-FFF2-40B4-BE49-F238E27FC236}">
                <a16:creationId xmlns:a16="http://schemas.microsoft.com/office/drawing/2014/main" id="{4F2A84C2-677B-9A83-DD23-AC8C0CA0B036}"/>
              </a:ext>
            </a:extLst>
          </p:cNvPr>
          <p:cNvSpPr>
            <a:spLocks noGrp="1" noChangeArrowheads="1"/>
          </p:cNvSpPr>
          <p:nvPr>
            <p:ph idx="1"/>
          </p:nvPr>
        </p:nvSpPr>
        <p:spPr>
          <a:xfrm>
            <a:off x="611188" y="1773238"/>
            <a:ext cx="7772400" cy="4114800"/>
          </a:xfrm>
        </p:spPr>
        <p:txBody>
          <a:bodyPr/>
          <a:lstStyle/>
          <a:p>
            <a:pPr lvl="1"/>
            <a:r>
              <a:rPr lang="en-US" altLang="en-US" sz="2000"/>
              <a:t>Under President Obama: U.S. pursed Trans-Pacific Partnership with 11 other Pacific Rim countries and Transatlantic Trade and Investment Partnership (TTIP) with the European Union.</a:t>
            </a:r>
          </a:p>
          <a:p>
            <a:pPr lvl="1"/>
            <a:r>
              <a:rPr lang="en-US" altLang="en-US" sz="2000"/>
              <a:t>Under President Trump: U.S. pulled out of TPP and negotiations on hold for TTIP.</a:t>
            </a:r>
          </a:p>
          <a:p>
            <a:pPr lvl="1"/>
            <a:r>
              <a:rPr lang="en-US" altLang="en-US" sz="2000"/>
              <a:t>Remaining TPP members renegotiated a new deal: Comprehensive and Progressive Trans-Pacific Partnership (CPTPP).</a:t>
            </a:r>
          </a:p>
          <a:p>
            <a:pPr lvl="2"/>
            <a:r>
              <a:rPr lang="en-US" altLang="en-US" sz="1800"/>
              <a:t>China still excluded.</a:t>
            </a:r>
          </a:p>
          <a:p>
            <a:pPr lvl="1"/>
            <a:r>
              <a:rPr lang="en-US" altLang="en-US" sz="2000"/>
              <a:t>Accelerated negotiations for the Comprehensive Economic Partnership (RCEP).</a:t>
            </a:r>
          </a:p>
          <a:p>
            <a:pPr lvl="2"/>
            <a:r>
              <a:rPr lang="en-US" altLang="en-US" sz="1800"/>
              <a:t>Comprises members of ASEAN plus Australia, China, Japan, New Zealand, and South Korea.</a:t>
            </a:r>
            <a:endParaRPr lang="en-US" altLang="en-TW" sz="1800"/>
          </a:p>
          <a:p>
            <a:pPr lvl="2"/>
            <a:endParaRPr lang="en-US" altLang="en-TW" sz="1800"/>
          </a:p>
        </p:txBody>
      </p:sp>
      <p:sp>
        <p:nvSpPr>
          <p:cNvPr id="2" name="頁尾版面配置區 1">
            <a:extLst>
              <a:ext uri="{FF2B5EF4-FFF2-40B4-BE49-F238E27FC236}">
                <a16:creationId xmlns:a16="http://schemas.microsoft.com/office/drawing/2014/main" id="{3BD641D4-94FB-6D1D-BEAE-34C697B7F907}"/>
              </a:ext>
            </a:extLst>
          </p:cNvPr>
          <p:cNvSpPr>
            <a:spLocks noGrp="1"/>
          </p:cNvSpPr>
          <p:nvPr>
            <p:ph type="ftr" sz="quarter" idx="10"/>
          </p:nvPr>
        </p:nvSpPr>
        <p:spPr/>
        <p:txBody>
          <a:bodyPr/>
          <a:lstStyle/>
          <a:p>
            <a:pPr>
              <a:defRPr/>
            </a:pPr>
            <a:r>
              <a:rPr lang="en-US" altLang="zh-TW"/>
              <a:t>CYCU— Prof CK Farn</a:t>
            </a:r>
          </a:p>
        </p:txBody>
      </p:sp>
      <p:sp>
        <p:nvSpPr>
          <p:cNvPr id="3" name="投影片編號版面配置區 2">
            <a:extLst>
              <a:ext uri="{FF2B5EF4-FFF2-40B4-BE49-F238E27FC236}">
                <a16:creationId xmlns:a16="http://schemas.microsoft.com/office/drawing/2014/main" id="{0E395E37-C64B-2DEF-03D1-DE6D76B4F460}"/>
              </a:ext>
            </a:extLst>
          </p:cNvPr>
          <p:cNvSpPr>
            <a:spLocks noGrp="1"/>
          </p:cNvSpPr>
          <p:nvPr>
            <p:ph type="sldNum" sz="quarter" idx="11"/>
          </p:nvPr>
        </p:nvSpPr>
        <p:spPr/>
        <p:txBody>
          <a:bodyPr/>
          <a:lstStyle/>
          <a:p>
            <a:pPr>
              <a:defRPr/>
            </a:pPr>
            <a:fld id="{0C123D2A-EF8E-9D4C-8579-EB80BC777422}" type="slidenum">
              <a:rPr lang="en-US" altLang="zh-TW" smtClean="0"/>
              <a:pPr>
                <a:defRPr/>
              </a:pPr>
              <a:t>32</a:t>
            </a:fld>
            <a:endParaRPr lang="en-US" altLang="zh-TW"/>
          </a:p>
        </p:txBody>
      </p:sp>
    </p:spTree>
  </p:cSld>
  <p:clrMapOvr>
    <a:masterClrMapping/>
  </p:clrMapOvr>
  <p:transition spd="med"/>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5" name="Title 1">
            <a:extLst>
              <a:ext uri="{FF2B5EF4-FFF2-40B4-BE49-F238E27FC236}">
                <a16:creationId xmlns:a16="http://schemas.microsoft.com/office/drawing/2014/main" id="{A38E7B8A-DFFE-F52B-D68B-59702A825B7B}"/>
              </a:ext>
            </a:extLst>
          </p:cNvPr>
          <p:cNvSpPr>
            <a:spLocks noGrp="1" noChangeArrowheads="1"/>
          </p:cNvSpPr>
          <p:nvPr>
            <p:ph type="title"/>
          </p:nvPr>
        </p:nvSpPr>
        <p:spPr/>
        <p:txBody>
          <a:bodyPr/>
          <a:lstStyle/>
          <a:p>
            <a:r>
              <a:rPr lang="en-US" altLang="en-TW" sz="3200"/>
              <a:t>360° View: Managerial Implications </a:t>
            </a:r>
            <a:r>
              <a:rPr lang="en-US" altLang="en-TW" sz="3200" baseline="-25000"/>
              <a:t>1</a:t>
            </a:r>
          </a:p>
        </p:txBody>
      </p:sp>
      <p:sp>
        <p:nvSpPr>
          <p:cNvPr id="77826" name="Content Placeholder 2">
            <a:extLst>
              <a:ext uri="{FF2B5EF4-FFF2-40B4-BE49-F238E27FC236}">
                <a16:creationId xmlns:a16="http://schemas.microsoft.com/office/drawing/2014/main" id="{15CC7D76-F6DD-B4B0-9965-03C0F94874B8}"/>
              </a:ext>
            </a:extLst>
          </p:cNvPr>
          <p:cNvSpPr>
            <a:spLocks noGrp="1" noChangeArrowheads="1"/>
          </p:cNvSpPr>
          <p:nvPr>
            <p:ph idx="1"/>
          </p:nvPr>
        </p:nvSpPr>
        <p:spPr/>
        <p:txBody>
          <a:bodyPr/>
          <a:lstStyle/>
          <a:p>
            <a:r>
              <a:rPr lang="en-US" altLang="en-TW"/>
              <a:t>Regional Economic Integration Opportunities</a:t>
            </a:r>
          </a:p>
          <a:p>
            <a:pPr lvl="1"/>
            <a:r>
              <a:rPr lang="en-US" altLang="en-TW"/>
              <a:t>Formerly protected markets are now open to exports and direct investment.</a:t>
            </a:r>
          </a:p>
          <a:p>
            <a:pPr lvl="1"/>
            <a:r>
              <a:rPr lang="en-US" altLang="en-TW"/>
              <a:t>The free movement of goods across borders, harmonization of product standards, and simplification of tax regimes means firms can realize potentially enormous cost economies.</a:t>
            </a:r>
          </a:p>
          <a:p>
            <a:pPr lvl="1"/>
            <a:r>
              <a:rPr lang="en-US" altLang="en-TW"/>
              <a:t>Enduring differences in culture and competitive practices might limit companies.</a:t>
            </a:r>
          </a:p>
        </p:txBody>
      </p:sp>
      <p:sp>
        <p:nvSpPr>
          <p:cNvPr id="2" name="頁尾版面配置區 1">
            <a:extLst>
              <a:ext uri="{FF2B5EF4-FFF2-40B4-BE49-F238E27FC236}">
                <a16:creationId xmlns:a16="http://schemas.microsoft.com/office/drawing/2014/main" id="{0350C89E-5E58-9168-F8C1-C49921307974}"/>
              </a:ext>
            </a:extLst>
          </p:cNvPr>
          <p:cNvSpPr>
            <a:spLocks noGrp="1"/>
          </p:cNvSpPr>
          <p:nvPr>
            <p:ph type="ftr" sz="quarter" idx="10"/>
          </p:nvPr>
        </p:nvSpPr>
        <p:spPr/>
        <p:txBody>
          <a:bodyPr/>
          <a:lstStyle/>
          <a:p>
            <a:pPr>
              <a:defRPr/>
            </a:pPr>
            <a:r>
              <a:rPr lang="en-US" altLang="zh-TW"/>
              <a:t>CYCU— Prof CK Farn</a:t>
            </a:r>
          </a:p>
        </p:txBody>
      </p:sp>
      <p:sp>
        <p:nvSpPr>
          <p:cNvPr id="3" name="投影片編號版面配置區 2">
            <a:extLst>
              <a:ext uri="{FF2B5EF4-FFF2-40B4-BE49-F238E27FC236}">
                <a16:creationId xmlns:a16="http://schemas.microsoft.com/office/drawing/2014/main" id="{EE9A2F3F-A0AF-1A26-7141-0A5E6CBE450A}"/>
              </a:ext>
            </a:extLst>
          </p:cNvPr>
          <p:cNvSpPr>
            <a:spLocks noGrp="1"/>
          </p:cNvSpPr>
          <p:nvPr>
            <p:ph type="sldNum" sz="quarter" idx="11"/>
          </p:nvPr>
        </p:nvSpPr>
        <p:spPr/>
        <p:txBody>
          <a:bodyPr/>
          <a:lstStyle/>
          <a:p>
            <a:pPr>
              <a:defRPr/>
            </a:pPr>
            <a:fld id="{0C123D2A-EF8E-9D4C-8579-EB80BC777422}" type="slidenum">
              <a:rPr lang="en-US" altLang="zh-TW" smtClean="0"/>
              <a:pPr>
                <a:defRPr/>
              </a:pPr>
              <a:t>33</a:t>
            </a:fld>
            <a:endParaRPr lang="en-US" altLang="zh-TW"/>
          </a:p>
        </p:txBody>
      </p:sp>
    </p:spTree>
  </p:cSld>
  <p:clrMapOvr>
    <a:masterClrMapping/>
  </p:clrMapOvr>
  <p:transition spd="med"/>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3" name="Title 1">
            <a:extLst>
              <a:ext uri="{FF2B5EF4-FFF2-40B4-BE49-F238E27FC236}">
                <a16:creationId xmlns:a16="http://schemas.microsoft.com/office/drawing/2014/main" id="{E8FA6AFB-23FC-8902-5585-BBE5E22D4BE8}"/>
              </a:ext>
            </a:extLst>
          </p:cNvPr>
          <p:cNvSpPr>
            <a:spLocks noGrp="1" noChangeArrowheads="1"/>
          </p:cNvSpPr>
          <p:nvPr>
            <p:ph type="title"/>
          </p:nvPr>
        </p:nvSpPr>
        <p:spPr/>
        <p:txBody>
          <a:bodyPr/>
          <a:lstStyle/>
          <a:p>
            <a:r>
              <a:rPr lang="en-US" altLang="en-TW" sz="3200"/>
              <a:t>360° View: Managerial Implications </a:t>
            </a:r>
            <a:r>
              <a:rPr lang="en-US" altLang="en-TW" sz="3200" baseline="-25000"/>
              <a:t>2</a:t>
            </a:r>
          </a:p>
        </p:txBody>
      </p:sp>
      <p:sp>
        <p:nvSpPr>
          <p:cNvPr id="79874" name="Content Placeholder 2">
            <a:extLst>
              <a:ext uri="{FF2B5EF4-FFF2-40B4-BE49-F238E27FC236}">
                <a16:creationId xmlns:a16="http://schemas.microsoft.com/office/drawing/2014/main" id="{37B6F517-B2AA-4650-835F-5F36CA8198B7}"/>
              </a:ext>
            </a:extLst>
          </p:cNvPr>
          <p:cNvSpPr>
            <a:spLocks noGrp="1" noChangeArrowheads="1"/>
          </p:cNvSpPr>
          <p:nvPr>
            <p:ph idx="1"/>
          </p:nvPr>
        </p:nvSpPr>
        <p:spPr/>
        <p:txBody>
          <a:bodyPr/>
          <a:lstStyle/>
          <a:p>
            <a:r>
              <a:rPr lang="en-US" altLang="en-TW"/>
              <a:t>Regional Economic Integration Threats </a:t>
            </a:r>
          </a:p>
          <a:p>
            <a:pPr lvl="1"/>
            <a:r>
              <a:rPr lang="en-US" altLang="en-TW"/>
              <a:t>Lower trade and investment barriers could lead to increased price competition within the EU and NAFTA.</a:t>
            </a:r>
          </a:p>
          <a:p>
            <a:pPr lvl="1"/>
            <a:r>
              <a:rPr lang="en-US" altLang="en-TW"/>
              <a:t>Firms outside the blocs risk being shut out of the single market by the creation of a “trade fortress.”</a:t>
            </a:r>
          </a:p>
          <a:p>
            <a:pPr lvl="1"/>
            <a:r>
              <a:rPr lang="en-US" altLang="en-TW"/>
              <a:t>Limits in mergers and acquisition abilities.</a:t>
            </a:r>
          </a:p>
          <a:p>
            <a:pPr lvl="1"/>
            <a:r>
              <a:rPr lang="en-US" altLang="en-TW"/>
              <a:t>Growing opposition to free trade areas.</a:t>
            </a:r>
          </a:p>
        </p:txBody>
      </p:sp>
      <p:sp>
        <p:nvSpPr>
          <p:cNvPr id="2" name="頁尾版面配置區 1">
            <a:extLst>
              <a:ext uri="{FF2B5EF4-FFF2-40B4-BE49-F238E27FC236}">
                <a16:creationId xmlns:a16="http://schemas.microsoft.com/office/drawing/2014/main" id="{10B59989-A954-94CF-51B1-23B5608C10C7}"/>
              </a:ext>
            </a:extLst>
          </p:cNvPr>
          <p:cNvSpPr>
            <a:spLocks noGrp="1"/>
          </p:cNvSpPr>
          <p:nvPr>
            <p:ph type="ftr" sz="quarter" idx="10"/>
          </p:nvPr>
        </p:nvSpPr>
        <p:spPr/>
        <p:txBody>
          <a:bodyPr/>
          <a:lstStyle/>
          <a:p>
            <a:pPr>
              <a:defRPr/>
            </a:pPr>
            <a:r>
              <a:rPr lang="en-US" altLang="zh-TW"/>
              <a:t>CYCU— Prof CK Farn</a:t>
            </a:r>
          </a:p>
        </p:txBody>
      </p:sp>
      <p:sp>
        <p:nvSpPr>
          <p:cNvPr id="3" name="投影片編號版面配置區 2">
            <a:extLst>
              <a:ext uri="{FF2B5EF4-FFF2-40B4-BE49-F238E27FC236}">
                <a16:creationId xmlns:a16="http://schemas.microsoft.com/office/drawing/2014/main" id="{09CE08C5-3A0E-0740-2871-6D417A299E4F}"/>
              </a:ext>
            </a:extLst>
          </p:cNvPr>
          <p:cNvSpPr>
            <a:spLocks noGrp="1"/>
          </p:cNvSpPr>
          <p:nvPr>
            <p:ph type="sldNum" sz="quarter" idx="11"/>
          </p:nvPr>
        </p:nvSpPr>
        <p:spPr/>
        <p:txBody>
          <a:bodyPr/>
          <a:lstStyle/>
          <a:p>
            <a:pPr>
              <a:defRPr/>
            </a:pPr>
            <a:fld id="{0C123D2A-EF8E-9D4C-8579-EB80BC777422}" type="slidenum">
              <a:rPr lang="en-US" altLang="zh-TW" smtClean="0"/>
              <a:pPr>
                <a:defRPr/>
              </a:pPr>
              <a:t>34</a:t>
            </a:fld>
            <a:endParaRPr lang="en-US" altLang="zh-TW"/>
          </a:p>
        </p:txBody>
      </p:sp>
    </p:spTree>
  </p:cSld>
  <p:clrMapOvr>
    <a:masterClrMapping/>
  </p:clrMapOvr>
  <p:transition spd="med"/>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Title 1">
            <a:extLst>
              <a:ext uri="{FF2B5EF4-FFF2-40B4-BE49-F238E27FC236}">
                <a16:creationId xmlns:a16="http://schemas.microsoft.com/office/drawing/2014/main" id="{8AD10281-96F1-E570-4BC4-EEB23301C379}"/>
              </a:ext>
            </a:extLst>
          </p:cNvPr>
          <p:cNvSpPr>
            <a:spLocks noGrp="1" noChangeArrowheads="1"/>
          </p:cNvSpPr>
          <p:nvPr>
            <p:ph type="title"/>
          </p:nvPr>
        </p:nvSpPr>
        <p:spPr/>
        <p:txBody>
          <a:bodyPr/>
          <a:lstStyle/>
          <a:p>
            <a:r>
              <a:rPr lang="en-US" altLang="en-TW" sz="3600"/>
              <a:t>Levels of Economic Integration </a:t>
            </a:r>
            <a:r>
              <a:rPr lang="en-US" altLang="en-TW" sz="3600" baseline="-25000"/>
              <a:t>1</a:t>
            </a:r>
          </a:p>
        </p:txBody>
      </p:sp>
      <p:sp>
        <p:nvSpPr>
          <p:cNvPr id="18434" name="Content Placeholder 2">
            <a:extLst>
              <a:ext uri="{FF2B5EF4-FFF2-40B4-BE49-F238E27FC236}">
                <a16:creationId xmlns:a16="http://schemas.microsoft.com/office/drawing/2014/main" id="{859C2A8B-D09B-6FA9-8025-A48907BCE667}"/>
              </a:ext>
            </a:extLst>
          </p:cNvPr>
          <p:cNvSpPr>
            <a:spLocks noGrp="1" noChangeArrowheads="1"/>
          </p:cNvSpPr>
          <p:nvPr>
            <p:ph idx="1"/>
          </p:nvPr>
        </p:nvSpPr>
        <p:spPr>
          <a:xfrm>
            <a:off x="671513" y="1844675"/>
            <a:ext cx="7772400" cy="4114800"/>
          </a:xfrm>
        </p:spPr>
        <p:txBody>
          <a:bodyPr/>
          <a:lstStyle/>
          <a:p>
            <a:r>
              <a:rPr lang="en-US" altLang="en-US" sz="2400" dirty="0"/>
              <a:t>Free Trade Area</a:t>
            </a:r>
          </a:p>
          <a:p>
            <a:pPr lvl="1"/>
            <a:r>
              <a:rPr lang="en-US" altLang="en-US" sz="2000" dirty="0"/>
              <a:t>All barriers to the trade of goods and services among member countries are removed, but members determine own trade policies with non-members.</a:t>
            </a:r>
          </a:p>
          <a:p>
            <a:pPr lvl="1"/>
            <a:r>
              <a:rPr lang="en-US" altLang="en-US" sz="2000" dirty="0"/>
              <a:t>Accounts for almost 90 percent of regional agreements.</a:t>
            </a:r>
          </a:p>
          <a:p>
            <a:pPr lvl="1"/>
            <a:r>
              <a:rPr lang="en-US" altLang="en-US" sz="2000" dirty="0"/>
              <a:t>European Free Trade Association (EFTA) between Norway, Iceland, Liechtenstein, and Switzerland began in 1960.</a:t>
            </a:r>
          </a:p>
          <a:p>
            <a:pPr lvl="1"/>
            <a:r>
              <a:rPr lang="en-US" altLang="en-US" sz="2000" dirty="0"/>
              <a:t>Other free trade areas include NAFTA, now replaced by the United States Mexico–Canada Agreement (USMCA).</a:t>
            </a:r>
            <a:endParaRPr lang="en-US" altLang="en-TW" sz="2000" dirty="0"/>
          </a:p>
        </p:txBody>
      </p:sp>
      <p:sp>
        <p:nvSpPr>
          <p:cNvPr id="2" name="頁尾版面配置區 1">
            <a:extLst>
              <a:ext uri="{FF2B5EF4-FFF2-40B4-BE49-F238E27FC236}">
                <a16:creationId xmlns:a16="http://schemas.microsoft.com/office/drawing/2014/main" id="{3B848900-C469-8D4F-4E60-ADE511946233}"/>
              </a:ext>
            </a:extLst>
          </p:cNvPr>
          <p:cNvSpPr>
            <a:spLocks noGrp="1"/>
          </p:cNvSpPr>
          <p:nvPr>
            <p:ph type="ftr" sz="quarter" idx="10"/>
          </p:nvPr>
        </p:nvSpPr>
        <p:spPr/>
        <p:txBody>
          <a:bodyPr/>
          <a:lstStyle/>
          <a:p>
            <a:pPr>
              <a:defRPr/>
            </a:pPr>
            <a:r>
              <a:rPr lang="en-US" altLang="zh-TW"/>
              <a:t>CYCU— Prof CK Farn</a:t>
            </a:r>
          </a:p>
        </p:txBody>
      </p:sp>
      <p:sp>
        <p:nvSpPr>
          <p:cNvPr id="3" name="投影片編號版面配置區 2">
            <a:extLst>
              <a:ext uri="{FF2B5EF4-FFF2-40B4-BE49-F238E27FC236}">
                <a16:creationId xmlns:a16="http://schemas.microsoft.com/office/drawing/2014/main" id="{5AE7AEE3-BC69-B1B3-D1DC-3A3A16DDCB56}"/>
              </a:ext>
            </a:extLst>
          </p:cNvPr>
          <p:cNvSpPr>
            <a:spLocks noGrp="1"/>
          </p:cNvSpPr>
          <p:nvPr>
            <p:ph type="sldNum" sz="quarter" idx="11"/>
          </p:nvPr>
        </p:nvSpPr>
        <p:spPr/>
        <p:txBody>
          <a:bodyPr/>
          <a:lstStyle/>
          <a:p>
            <a:pPr>
              <a:defRPr/>
            </a:pPr>
            <a:fld id="{0C123D2A-EF8E-9D4C-8579-EB80BC777422}" type="slidenum">
              <a:rPr lang="en-US" altLang="zh-TW" smtClean="0"/>
              <a:pPr>
                <a:defRPr/>
              </a:pPr>
              <a:t>4</a:t>
            </a:fld>
            <a:endParaRPr lang="en-US" altLang="zh-TW"/>
          </a:p>
        </p:txBody>
      </p:sp>
    </p:spTree>
  </p:cSld>
  <p:clrMapOvr>
    <a:masterClrMapping/>
  </p:clrMapOvr>
  <p:transition spd="med"/>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Title 1">
            <a:extLst>
              <a:ext uri="{FF2B5EF4-FFF2-40B4-BE49-F238E27FC236}">
                <a16:creationId xmlns:a16="http://schemas.microsoft.com/office/drawing/2014/main" id="{95C5CAAD-6D4A-94D7-1BDD-E505660E1A5B}"/>
              </a:ext>
            </a:extLst>
          </p:cNvPr>
          <p:cNvSpPr>
            <a:spLocks noGrp="1" noChangeArrowheads="1"/>
          </p:cNvSpPr>
          <p:nvPr>
            <p:ph type="title"/>
          </p:nvPr>
        </p:nvSpPr>
        <p:spPr/>
        <p:txBody>
          <a:bodyPr/>
          <a:lstStyle/>
          <a:p>
            <a:r>
              <a:rPr lang="en-US" altLang="en-TW" sz="3600"/>
              <a:t>Levels of Economic Integration </a:t>
            </a:r>
            <a:r>
              <a:rPr lang="en-US" altLang="en-TW" sz="3600" baseline="-25000"/>
              <a:t>2</a:t>
            </a:r>
          </a:p>
        </p:txBody>
      </p:sp>
      <p:sp>
        <p:nvSpPr>
          <p:cNvPr id="20482" name="Content Placeholder 2">
            <a:extLst>
              <a:ext uri="{FF2B5EF4-FFF2-40B4-BE49-F238E27FC236}">
                <a16:creationId xmlns:a16="http://schemas.microsoft.com/office/drawing/2014/main" id="{E681FFAD-AF8C-9E7C-9509-53E02273432C}"/>
              </a:ext>
            </a:extLst>
          </p:cNvPr>
          <p:cNvSpPr>
            <a:spLocks noGrp="1" noChangeArrowheads="1"/>
          </p:cNvSpPr>
          <p:nvPr>
            <p:ph idx="1"/>
          </p:nvPr>
        </p:nvSpPr>
        <p:spPr/>
        <p:txBody>
          <a:bodyPr/>
          <a:lstStyle/>
          <a:p>
            <a:r>
              <a:rPr lang="en-US" altLang="en-US"/>
              <a:t>Customs Union</a:t>
            </a:r>
          </a:p>
          <a:p>
            <a:pPr lvl="1"/>
            <a:r>
              <a:rPr lang="en-US" altLang="en-US"/>
              <a:t>Eliminates trade barriers between member countries and adopts a common external trade policy.</a:t>
            </a:r>
          </a:p>
          <a:p>
            <a:pPr lvl="1"/>
            <a:r>
              <a:rPr lang="en-US" altLang="en-US"/>
              <a:t>Most countries that enter a customs union desire further integration in the future.</a:t>
            </a:r>
          </a:p>
          <a:p>
            <a:pPr lvl="1"/>
            <a:r>
              <a:rPr lang="en-US" altLang="en-US"/>
              <a:t>Andean Community established free trade between Bolivia, Columbia, Ecuador, and Peru.</a:t>
            </a:r>
          </a:p>
        </p:txBody>
      </p:sp>
      <p:sp>
        <p:nvSpPr>
          <p:cNvPr id="2" name="頁尾版面配置區 1">
            <a:extLst>
              <a:ext uri="{FF2B5EF4-FFF2-40B4-BE49-F238E27FC236}">
                <a16:creationId xmlns:a16="http://schemas.microsoft.com/office/drawing/2014/main" id="{118B2673-C3C9-4A43-9733-C376498CA359}"/>
              </a:ext>
            </a:extLst>
          </p:cNvPr>
          <p:cNvSpPr>
            <a:spLocks noGrp="1"/>
          </p:cNvSpPr>
          <p:nvPr>
            <p:ph type="ftr" sz="quarter" idx="10"/>
          </p:nvPr>
        </p:nvSpPr>
        <p:spPr/>
        <p:txBody>
          <a:bodyPr/>
          <a:lstStyle/>
          <a:p>
            <a:pPr>
              <a:defRPr/>
            </a:pPr>
            <a:r>
              <a:rPr lang="en-US" altLang="zh-TW"/>
              <a:t>CYCU— Prof CK Farn</a:t>
            </a:r>
          </a:p>
        </p:txBody>
      </p:sp>
      <p:sp>
        <p:nvSpPr>
          <p:cNvPr id="3" name="投影片編號版面配置區 2">
            <a:extLst>
              <a:ext uri="{FF2B5EF4-FFF2-40B4-BE49-F238E27FC236}">
                <a16:creationId xmlns:a16="http://schemas.microsoft.com/office/drawing/2014/main" id="{123BEAED-8449-0CFE-54A6-C7D9F5E854A7}"/>
              </a:ext>
            </a:extLst>
          </p:cNvPr>
          <p:cNvSpPr>
            <a:spLocks noGrp="1"/>
          </p:cNvSpPr>
          <p:nvPr>
            <p:ph type="sldNum" sz="quarter" idx="11"/>
          </p:nvPr>
        </p:nvSpPr>
        <p:spPr/>
        <p:txBody>
          <a:bodyPr/>
          <a:lstStyle/>
          <a:p>
            <a:pPr>
              <a:defRPr/>
            </a:pPr>
            <a:fld id="{0C123D2A-EF8E-9D4C-8579-EB80BC777422}" type="slidenum">
              <a:rPr lang="en-US" altLang="zh-TW" smtClean="0"/>
              <a:pPr>
                <a:defRPr/>
              </a:pPr>
              <a:t>5</a:t>
            </a:fld>
            <a:endParaRPr lang="en-US" altLang="zh-TW"/>
          </a:p>
        </p:txBody>
      </p:sp>
    </p:spTree>
  </p:cSld>
  <p:clrMapOvr>
    <a:masterClrMapping/>
  </p:clrMapOvr>
  <p:transition spd="med"/>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Title 1">
            <a:extLst>
              <a:ext uri="{FF2B5EF4-FFF2-40B4-BE49-F238E27FC236}">
                <a16:creationId xmlns:a16="http://schemas.microsoft.com/office/drawing/2014/main" id="{8551F2A4-E6E1-4698-09BE-264539FF0668}"/>
              </a:ext>
            </a:extLst>
          </p:cNvPr>
          <p:cNvSpPr>
            <a:spLocks noGrp="1" noChangeArrowheads="1"/>
          </p:cNvSpPr>
          <p:nvPr>
            <p:ph type="title"/>
          </p:nvPr>
        </p:nvSpPr>
        <p:spPr/>
        <p:txBody>
          <a:bodyPr/>
          <a:lstStyle/>
          <a:p>
            <a:r>
              <a:rPr lang="en-US" altLang="en-TW" sz="3600"/>
              <a:t>Levels of Economic Integration </a:t>
            </a:r>
            <a:r>
              <a:rPr lang="en-US" altLang="en-TW" sz="3600" baseline="-25000"/>
              <a:t>3</a:t>
            </a:r>
          </a:p>
        </p:txBody>
      </p:sp>
      <p:sp>
        <p:nvSpPr>
          <p:cNvPr id="22530" name="Content Placeholder 2">
            <a:extLst>
              <a:ext uri="{FF2B5EF4-FFF2-40B4-BE49-F238E27FC236}">
                <a16:creationId xmlns:a16="http://schemas.microsoft.com/office/drawing/2014/main" id="{578612B4-6A06-2057-D1D6-9639F020D487}"/>
              </a:ext>
            </a:extLst>
          </p:cNvPr>
          <p:cNvSpPr>
            <a:spLocks noGrp="1" noChangeArrowheads="1"/>
          </p:cNvSpPr>
          <p:nvPr>
            <p:ph idx="1"/>
          </p:nvPr>
        </p:nvSpPr>
        <p:spPr/>
        <p:txBody>
          <a:bodyPr/>
          <a:lstStyle/>
          <a:p>
            <a:r>
              <a:rPr lang="en-US" altLang="en-US"/>
              <a:t>Common Market</a:t>
            </a:r>
          </a:p>
          <a:p>
            <a:pPr lvl="1"/>
            <a:r>
              <a:rPr lang="en-US" altLang="en-US"/>
              <a:t>No barriers to trade between member countries, a common external trade policy, and the free movement of the factors of production.</a:t>
            </a:r>
          </a:p>
          <a:p>
            <a:pPr lvl="1"/>
            <a:r>
              <a:rPr lang="en-US" altLang="en-US"/>
              <a:t>Requires significant harmony among members in fiscal, monetary, and employment policies.</a:t>
            </a:r>
          </a:p>
          <a:p>
            <a:pPr lvl="1"/>
            <a:r>
              <a:rPr lang="en-US" altLang="en-US"/>
              <a:t>Mercosur (between Brazil, Argentina, Paraguay, and Uruguay) hopes to achieve this status.</a:t>
            </a:r>
          </a:p>
        </p:txBody>
      </p:sp>
      <p:sp>
        <p:nvSpPr>
          <p:cNvPr id="2" name="頁尾版面配置區 1">
            <a:extLst>
              <a:ext uri="{FF2B5EF4-FFF2-40B4-BE49-F238E27FC236}">
                <a16:creationId xmlns:a16="http://schemas.microsoft.com/office/drawing/2014/main" id="{68F31DA4-0B16-6631-3BCD-D40767101A53}"/>
              </a:ext>
            </a:extLst>
          </p:cNvPr>
          <p:cNvSpPr>
            <a:spLocks noGrp="1"/>
          </p:cNvSpPr>
          <p:nvPr>
            <p:ph type="ftr" sz="quarter" idx="10"/>
          </p:nvPr>
        </p:nvSpPr>
        <p:spPr/>
        <p:txBody>
          <a:bodyPr/>
          <a:lstStyle/>
          <a:p>
            <a:pPr>
              <a:defRPr/>
            </a:pPr>
            <a:r>
              <a:rPr lang="en-US" altLang="zh-TW"/>
              <a:t>CYCU— Prof CK Farn</a:t>
            </a:r>
          </a:p>
        </p:txBody>
      </p:sp>
      <p:sp>
        <p:nvSpPr>
          <p:cNvPr id="3" name="投影片編號版面配置區 2">
            <a:extLst>
              <a:ext uri="{FF2B5EF4-FFF2-40B4-BE49-F238E27FC236}">
                <a16:creationId xmlns:a16="http://schemas.microsoft.com/office/drawing/2014/main" id="{2F0E6521-902D-361A-C362-7A969B1B0607}"/>
              </a:ext>
            </a:extLst>
          </p:cNvPr>
          <p:cNvSpPr>
            <a:spLocks noGrp="1"/>
          </p:cNvSpPr>
          <p:nvPr>
            <p:ph type="sldNum" sz="quarter" idx="11"/>
          </p:nvPr>
        </p:nvSpPr>
        <p:spPr/>
        <p:txBody>
          <a:bodyPr/>
          <a:lstStyle/>
          <a:p>
            <a:pPr>
              <a:defRPr/>
            </a:pPr>
            <a:fld id="{0C123D2A-EF8E-9D4C-8579-EB80BC777422}" type="slidenum">
              <a:rPr lang="en-US" altLang="zh-TW" smtClean="0"/>
              <a:pPr>
                <a:defRPr/>
              </a:pPr>
              <a:t>6</a:t>
            </a:fld>
            <a:endParaRPr lang="en-US" altLang="zh-TW"/>
          </a:p>
        </p:txBody>
      </p:sp>
    </p:spTree>
  </p:cSld>
  <p:clrMapOvr>
    <a:masterClrMapping/>
  </p:clrMapOvr>
  <p:transition spd="med"/>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Title 1">
            <a:extLst>
              <a:ext uri="{FF2B5EF4-FFF2-40B4-BE49-F238E27FC236}">
                <a16:creationId xmlns:a16="http://schemas.microsoft.com/office/drawing/2014/main" id="{0DB03C29-A999-01EF-F95D-1F3B5DB17670}"/>
              </a:ext>
            </a:extLst>
          </p:cNvPr>
          <p:cNvSpPr>
            <a:spLocks noGrp="1" noChangeArrowheads="1"/>
          </p:cNvSpPr>
          <p:nvPr>
            <p:ph type="title"/>
          </p:nvPr>
        </p:nvSpPr>
        <p:spPr/>
        <p:txBody>
          <a:bodyPr/>
          <a:lstStyle/>
          <a:p>
            <a:r>
              <a:rPr lang="en-US" altLang="en-TW" sz="3600"/>
              <a:t>Levels of Economic Integration </a:t>
            </a:r>
            <a:r>
              <a:rPr lang="en-US" altLang="en-TW" sz="3600" baseline="-25000"/>
              <a:t>4</a:t>
            </a:r>
          </a:p>
        </p:txBody>
      </p:sp>
      <p:sp>
        <p:nvSpPr>
          <p:cNvPr id="24578" name="Content Placeholder 2">
            <a:extLst>
              <a:ext uri="{FF2B5EF4-FFF2-40B4-BE49-F238E27FC236}">
                <a16:creationId xmlns:a16="http://schemas.microsoft.com/office/drawing/2014/main" id="{8518FA38-4B21-5C1D-C117-6734A1F17985}"/>
              </a:ext>
            </a:extLst>
          </p:cNvPr>
          <p:cNvSpPr>
            <a:spLocks noGrp="1" noChangeArrowheads="1"/>
          </p:cNvSpPr>
          <p:nvPr>
            <p:ph idx="1"/>
          </p:nvPr>
        </p:nvSpPr>
        <p:spPr/>
        <p:txBody>
          <a:bodyPr/>
          <a:lstStyle/>
          <a:p>
            <a:r>
              <a:rPr lang="en-US" altLang="en-US"/>
              <a:t>Economic Union</a:t>
            </a:r>
          </a:p>
          <a:p>
            <a:pPr lvl="1"/>
            <a:r>
              <a:rPr lang="en-US" altLang="en-US"/>
              <a:t>Countries committed to the free flow of products and factors of production between members, adoption of a common currency, harmonization of tax rates, and pursuit of a common external trade policy.</a:t>
            </a:r>
          </a:p>
          <a:p>
            <a:pPr lvl="1"/>
            <a:r>
              <a:rPr lang="en-US" altLang="en-US"/>
              <a:t>Involves sacrificing a significant amount of national sovereignty.</a:t>
            </a:r>
          </a:p>
          <a:p>
            <a:pPr lvl="1"/>
            <a:r>
              <a:rPr lang="en-US" altLang="en-US"/>
              <a:t>European Union (EU).</a:t>
            </a:r>
          </a:p>
        </p:txBody>
      </p:sp>
      <p:sp>
        <p:nvSpPr>
          <p:cNvPr id="2" name="頁尾版面配置區 1">
            <a:extLst>
              <a:ext uri="{FF2B5EF4-FFF2-40B4-BE49-F238E27FC236}">
                <a16:creationId xmlns:a16="http://schemas.microsoft.com/office/drawing/2014/main" id="{4D70500B-D2C3-89A2-2308-9911075DA5AF}"/>
              </a:ext>
            </a:extLst>
          </p:cNvPr>
          <p:cNvSpPr>
            <a:spLocks noGrp="1"/>
          </p:cNvSpPr>
          <p:nvPr>
            <p:ph type="ftr" sz="quarter" idx="10"/>
          </p:nvPr>
        </p:nvSpPr>
        <p:spPr/>
        <p:txBody>
          <a:bodyPr/>
          <a:lstStyle/>
          <a:p>
            <a:pPr>
              <a:defRPr/>
            </a:pPr>
            <a:r>
              <a:rPr lang="en-US" altLang="zh-TW"/>
              <a:t>CYCU— Prof CK Farn</a:t>
            </a:r>
          </a:p>
        </p:txBody>
      </p:sp>
      <p:sp>
        <p:nvSpPr>
          <p:cNvPr id="3" name="投影片編號版面配置區 2">
            <a:extLst>
              <a:ext uri="{FF2B5EF4-FFF2-40B4-BE49-F238E27FC236}">
                <a16:creationId xmlns:a16="http://schemas.microsoft.com/office/drawing/2014/main" id="{55487A71-6866-6FD4-C6E7-DE80E9C58166}"/>
              </a:ext>
            </a:extLst>
          </p:cNvPr>
          <p:cNvSpPr>
            <a:spLocks noGrp="1"/>
          </p:cNvSpPr>
          <p:nvPr>
            <p:ph type="sldNum" sz="quarter" idx="11"/>
          </p:nvPr>
        </p:nvSpPr>
        <p:spPr/>
        <p:txBody>
          <a:bodyPr/>
          <a:lstStyle/>
          <a:p>
            <a:pPr>
              <a:defRPr/>
            </a:pPr>
            <a:fld id="{0C123D2A-EF8E-9D4C-8579-EB80BC777422}" type="slidenum">
              <a:rPr lang="en-US" altLang="zh-TW" smtClean="0"/>
              <a:pPr>
                <a:defRPr/>
              </a:pPr>
              <a:t>7</a:t>
            </a:fld>
            <a:endParaRPr lang="en-US" altLang="zh-TW"/>
          </a:p>
        </p:txBody>
      </p:sp>
    </p:spTree>
  </p:cSld>
  <p:clrMapOvr>
    <a:masterClrMapping/>
  </p:clrMapOvr>
  <p:transition spd="med"/>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Title 1">
            <a:extLst>
              <a:ext uri="{FF2B5EF4-FFF2-40B4-BE49-F238E27FC236}">
                <a16:creationId xmlns:a16="http://schemas.microsoft.com/office/drawing/2014/main" id="{2B06B6B4-BA8C-E3D1-E607-A3584AC8537C}"/>
              </a:ext>
            </a:extLst>
          </p:cNvPr>
          <p:cNvSpPr>
            <a:spLocks noGrp="1" noChangeArrowheads="1"/>
          </p:cNvSpPr>
          <p:nvPr>
            <p:ph type="title"/>
          </p:nvPr>
        </p:nvSpPr>
        <p:spPr/>
        <p:txBody>
          <a:bodyPr/>
          <a:lstStyle/>
          <a:p>
            <a:r>
              <a:rPr lang="en-US" altLang="en-TW" sz="3600"/>
              <a:t>Levels of Economic Integration </a:t>
            </a:r>
            <a:r>
              <a:rPr lang="en-US" altLang="en-TW" sz="3600" baseline="-25000"/>
              <a:t>5</a:t>
            </a:r>
          </a:p>
        </p:txBody>
      </p:sp>
      <p:sp>
        <p:nvSpPr>
          <p:cNvPr id="26626" name="Content Placeholder 2">
            <a:extLst>
              <a:ext uri="{FF2B5EF4-FFF2-40B4-BE49-F238E27FC236}">
                <a16:creationId xmlns:a16="http://schemas.microsoft.com/office/drawing/2014/main" id="{44C5ADBB-813C-C827-D0AF-75A65A3A6F49}"/>
              </a:ext>
            </a:extLst>
          </p:cNvPr>
          <p:cNvSpPr>
            <a:spLocks noGrp="1" noChangeArrowheads="1"/>
          </p:cNvSpPr>
          <p:nvPr>
            <p:ph idx="1"/>
          </p:nvPr>
        </p:nvSpPr>
        <p:spPr/>
        <p:txBody>
          <a:bodyPr/>
          <a:lstStyle/>
          <a:p>
            <a:r>
              <a:rPr lang="en-US" altLang="en-US"/>
              <a:t>Political Union</a:t>
            </a:r>
          </a:p>
          <a:p>
            <a:pPr lvl="1"/>
            <a:r>
              <a:rPr lang="en-US" altLang="en-US"/>
              <a:t>Independent states combined into single union.</a:t>
            </a:r>
          </a:p>
          <a:p>
            <a:pPr lvl="1"/>
            <a:r>
              <a:rPr lang="en-US" altLang="en-US"/>
              <a:t>Requires that a central political apparatus coordinate economic, social, and foreign policy for member states.</a:t>
            </a:r>
          </a:p>
          <a:p>
            <a:pPr lvl="1"/>
            <a:r>
              <a:rPr lang="en-US" altLang="en-US"/>
              <a:t>The EU is headed toward at least partial political union.</a:t>
            </a:r>
          </a:p>
          <a:p>
            <a:pPr lvl="1"/>
            <a:r>
              <a:rPr lang="en-US" altLang="en-US"/>
              <a:t>The United States is an example of even closer political union.</a:t>
            </a:r>
          </a:p>
        </p:txBody>
      </p:sp>
      <p:sp>
        <p:nvSpPr>
          <p:cNvPr id="2" name="頁尾版面配置區 1">
            <a:extLst>
              <a:ext uri="{FF2B5EF4-FFF2-40B4-BE49-F238E27FC236}">
                <a16:creationId xmlns:a16="http://schemas.microsoft.com/office/drawing/2014/main" id="{E6E998A4-8AE0-BD66-6177-39573D9F3D51}"/>
              </a:ext>
            </a:extLst>
          </p:cNvPr>
          <p:cNvSpPr>
            <a:spLocks noGrp="1"/>
          </p:cNvSpPr>
          <p:nvPr>
            <p:ph type="ftr" sz="quarter" idx="10"/>
          </p:nvPr>
        </p:nvSpPr>
        <p:spPr/>
        <p:txBody>
          <a:bodyPr/>
          <a:lstStyle/>
          <a:p>
            <a:pPr>
              <a:defRPr/>
            </a:pPr>
            <a:r>
              <a:rPr lang="en-US" altLang="zh-TW"/>
              <a:t>CYCU— Prof CK Farn</a:t>
            </a:r>
          </a:p>
        </p:txBody>
      </p:sp>
      <p:sp>
        <p:nvSpPr>
          <p:cNvPr id="3" name="投影片編號版面配置區 2">
            <a:extLst>
              <a:ext uri="{FF2B5EF4-FFF2-40B4-BE49-F238E27FC236}">
                <a16:creationId xmlns:a16="http://schemas.microsoft.com/office/drawing/2014/main" id="{EA34C609-C041-F408-AE64-1DB32078555B}"/>
              </a:ext>
            </a:extLst>
          </p:cNvPr>
          <p:cNvSpPr>
            <a:spLocks noGrp="1"/>
          </p:cNvSpPr>
          <p:nvPr>
            <p:ph type="sldNum" sz="quarter" idx="11"/>
          </p:nvPr>
        </p:nvSpPr>
        <p:spPr/>
        <p:txBody>
          <a:bodyPr/>
          <a:lstStyle/>
          <a:p>
            <a:pPr>
              <a:defRPr/>
            </a:pPr>
            <a:fld id="{0C123D2A-EF8E-9D4C-8579-EB80BC777422}" type="slidenum">
              <a:rPr lang="en-US" altLang="zh-TW" smtClean="0"/>
              <a:pPr>
                <a:defRPr/>
              </a:pPr>
              <a:t>8</a:t>
            </a:fld>
            <a:endParaRPr lang="en-US" altLang="zh-TW"/>
          </a:p>
        </p:txBody>
      </p:sp>
    </p:spTree>
  </p:cSld>
  <p:clrMapOvr>
    <a:masterClrMapping/>
  </p:clrMapOvr>
  <p:transition spd="med"/>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Title 1">
            <a:extLst>
              <a:ext uri="{FF2B5EF4-FFF2-40B4-BE49-F238E27FC236}">
                <a16:creationId xmlns:a16="http://schemas.microsoft.com/office/drawing/2014/main" id="{8759D5BC-C671-F44B-B784-4B98A9DEDB1F}"/>
              </a:ext>
            </a:extLst>
          </p:cNvPr>
          <p:cNvSpPr>
            <a:spLocks noGrp="1" noChangeArrowheads="1"/>
          </p:cNvSpPr>
          <p:nvPr>
            <p:ph type="title"/>
          </p:nvPr>
        </p:nvSpPr>
        <p:spPr/>
        <p:txBody>
          <a:bodyPr/>
          <a:lstStyle/>
          <a:p>
            <a:r>
              <a:rPr lang="en-US" altLang="en-US" sz="3200"/>
              <a:t>The Economic Case for Integration</a:t>
            </a:r>
          </a:p>
        </p:txBody>
      </p:sp>
      <p:sp>
        <p:nvSpPr>
          <p:cNvPr id="28674" name="Content Placeholder 2">
            <a:extLst>
              <a:ext uri="{FF2B5EF4-FFF2-40B4-BE49-F238E27FC236}">
                <a16:creationId xmlns:a16="http://schemas.microsoft.com/office/drawing/2014/main" id="{56E7CF9C-0235-B0A6-9B44-142F4B73C817}"/>
              </a:ext>
            </a:extLst>
          </p:cNvPr>
          <p:cNvSpPr>
            <a:spLocks noGrp="1" noChangeArrowheads="1"/>
          </p:cNvSpPr>
          <p:nvPr>
            <p:ph idx="1"/>
          </p:nvPr>
        </p:nvSpPr>
        <p:spPr>
          <a:xfrm>
            <a:off x="669925" y="1844675"/>
            <a:ext cx="7772400" cy="4114800"/>
          </a:xfrm>
        </p:spPr>
        <p:txBody>
          <a:bodyPr/>
          <a:lstStyle/>
          <a:p>
            <a:pPr lvl="1"/>
            <a:r>
              <a:rPr lang="en-US" altLang="en-TW"/>
              <a:t>Regional economic integration attempts to achieve additional gains from the free flow of trade and investment between countries beyond those attainable under international agreements such as the WTO.</a:t>
            </a:r>
          </a:p>
          <a:p>
            <a:pPr lvl="1"/>
            <a:r>
              <a:rPr lang="en-US" altLang="en-TW"/>
              <a:t>Since it is easier to form an agreement with a few countries than across all nations, there has been a push toward regional economic integration.</a:t>
            </a:r>
          </a:p>
          <a:p>
            <a:pPr lvl="2"/>
            <a:r>
              <a:rPr lang="en-US" altLang="en-TW"/>
              <a:t>The more countries involved, the more perspectives that must be reconciled, and the harder it is to reach agreement.</a:t>
            </a:r>
            <a:endParaRPr lang="en-US" altLang="en-US"/>
          </a:p>
        </p:txBody>
      </p:sp>
      <p:sp>
        <p:nvSpPr>
          <p:cNvPr id="2" name="頁尾版面配置區 1">
            <a:extLst>
              <a:ext uri="{FF2B5EF4-FFF2-40B4-BE49-F238E27FC236}">
                <a16:creationId xmlns:a16="http://schemas.microsoft.com/office/drawing/2014/main" id="{C758239D-E888-F483-C2B2-E7D96F59134D}"/>
              </a:ext>
            </a:extLst>
          </p:cNvPr>
          <p:cNvSpPr>
            <a:spLocks noGrp="1"/>
          </p:cNvSpPr>
          <p:nvPr>
            <p:ph type="ftr" sz="quarter" idx="10"/>
          </p:nvPr>
        </p:nvSpPr>
        <p:spPr/>
        <p:txBody>
          <a:bodyPr/>
          <a:lstStyle/>
          <a:p>
            <a:pPr>
              <a:defRPr/>
            </a:pPr>
            <a:r>
              <a:rPr lang="en-US" altLang="zh-TW"/>
              <a:t>CYCU— Prof CK Farn</a:t>
            </a:r>
          </a:p>
        </p:txBody>
      </p:sp>
      <p:sp>
        <p:nvSpPr>
          <p:cNvPr id="3" name="投影片編號版面配置區 2">
            <a:extLst>
              <a:ext uri="{FF2B5EF4-FFF2-40B4-BE49-F238E27FC236}">
                <a16:creationId xmlns:a16="http://schemas.microsoft.com/office/drawing/2014/main" id="{BEE27EB2-0FA8-886A-8D66-E839552F9843}"/>
              </a:ext>
            </a:extLst>
          </p:cNvPr>
          <p:cNvSpPr>
            <a:spLocks noGrp="1"/>
          </p:cNvSpPr>
          <p:nvPr>
            <p:ph type="sldNum" sz="quarter" idx="11"/>
          </p:nvPr>
        </p:nvSpPr>
        <p:spPr/>
        <p:txBody>
          <a:bodyPr/>
          <a:lstStyle/>
          <a:p>
            <a:pPr>
              <a:defRPr/>
            </a:pPr>
            <a:fld id="{0C123D2A-EF8E-9D4C-8579-EB80BC777422}" type="slidenum">
              <a:rPr lang="en-US" altLang="zh-TW" smtClean="0"/>
              <a:pPr>
                <a:defRPr/>
              </a:pPr>
              <a:t>9</a:t>
            </a:fld>
            <a:endParaRPr lang="en-US" altLang="zh-TW"/>
          </a:p>
        </p:txBody>
      </p:sp>
    </p:spTree>
  </p:cSld>
  <p:clrMapOvr>
    <a:masterClrMapping/>
  </p:clrMapOvr>
  <p:transition spd="med"/>
</p:sld>
</file>

<file path=ppt/theme/theme1.xml><?xml version="1.0" encoding="utf-8"?>
<a:theme xmlns:a="http://schemas.openxmlformats.org/drawingml/2006/main" name="0ckf">
  <a:themeElements>
    <a:clrScheme name="0ckf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fontScheme name="0ckf">
      <a:majorFont>
        <a:latin typeface="Arial"/>
        <a:ea typeface="標楷體"/>
        <a:cs typeface=""/>
      </a:majorFont>
      <a:minorFont>
        <a:latin typeface="Times New Roman"/>
        <a:ea typeface="標楷體"/>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raClrScheme>
      <a:clrScheme name="0ckf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0ckf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0ckf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0ckf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0ckf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0ckf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0ckf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佈景主題">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佈景主題">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C:\Documents and Settings\ckfarn\Application Data\Microsoft\Templates\0ckf.pot</Template>
  <TotalTime>2866</TotalTime>
  <Words>4694</Words>
  <Application>Microsoft Office PowerPoint</Application>
  <PresentationFormat>如螢幕大小 (4:3)</PresentationFormat>
  <Paragraphs>336</Paragraphs>
  <Slides>34</Slides>
  <Notes>34</Notes>
  <HiddenSlides>0</HiddenSlides>
  <MMClips>0</MMClips>
  <ScaleCrop>false</ScaleCrop>
  <HeadingPairs>
    <vt:vector size="6" baseType="variant">
      <vt:variant>
        <vt:lpstr>使用字型</vt:lpstr>
      </vt:variant>
      <vt:variant>
        <vt:i4>7</vt:i4>
      </vt:variant>
      <vt:variant>
        <vt:lpstr>佈景主題</vt:lpstr>
      </vt:variant>
      <vt:variant>
        <vt:i4>1</vt:i4>
      </vt:variant>
      <vt:variant>
        <vt:lpstr>投影片標題</vt:lpstr>
      </vt:variant>
      <vt:variant>
        <vt:i4>34</vt:i4>
      </vt:variant>
    </vt:vector>
  </HeadingPairs>
  <TitlesOfParts>
    <vt:vector size="42" baseType="lpstr">
      <vt:lpstr>微軟正黑體</vt:lpstr>
      <vt:lpstr>標楷體</vt:lpstr>
      <vt:lpstr>Arial</vt:lpstr>
      <vt:lpstr>Calibri</vt:lpstr>
      <vt:lpstr>Times New Roman</vt:lpstr>
      <vt:lpstr>Webdings</vt:lpstr>
      <vt:lpstr>Wingdings</vt:lpstr>
      <vt:lpstr>0ckf</vt:lpstr>
      <vt:lpstr>Regional Economic Integration </vt:lpstr>
      <vt:lpstr>Introduction: Regional Economic Integration</vt:lpstr>
      <vt:lpstr>Figure 9.1 Levels of Economic Integration</vt:lpstr>
      <vt:lpstr>Levels of Economic Integration 1</vt:lpstr>
      <vt:lpstr>Levels of Economic Integration 2</vt:lpstr>
      <vt:lpstr>Levels of Economic Integration 3</vt:lpstr>
      <vt:lpstr>Levels of Economic Integration 4</vt:lpstr>
      <vt:lpstr>Levels of Economic Integration 5</vt:lpstr>
      <vt:lpstr>The Economic Case for Integration</vt:lpstr>
      <vt:lpstr>The Political Case for Integration</vt:lpstr>
      <vt:lpstr>Impediments to Integration</vt:lpstr>
      <vt:lpstr>Regional Economic Integration</vt:lpstr>
      <vt:lpstr>Europe Has Two Trade Blocs</vt:lpstr>
      <vt:lpstr>Evolution of the European Union</vt:lpstr>
      <vt:lpstr>Map 9.1 Member States of the European Union in 2020</vt:lpstr>
      <vt:lpstr>Political Structure of the European Union</vt:lpstr>
      <vt:lpstr>The Single European Act</vt:lpstr>
      <vt:lpstr>The Single European Act continued</vt:lpstr>
      <vt:lpstr>The Establishment of the Euro</vt:lpstr>
      <vt:lpstr>The Establishment of the Euro continued</vt:lpstr>
      <vt:lpstr>The Euro Experience</vt:lpstr>
      <vt:lpstr>Enlargement of the European Union</vt:lpstr>
      <vt:lpstr>Croatia Joins the EU</vt:lpstr>
      <vt:lpstr>British Exit from the European Union (Brexit)</vt:lpstr>
      <vt:lpstr>Regional Economic Integration in the Americas</vt:lpstr>
      <vt:lpstr>Map 9.2 Economic Integration in the Americas</vt:lpstr>
      <vt:lpstr>Regional Economic Integration in the Americas 2</vt:lpstr>
      <vt:lpstr>The Andean Community</vt:lpstr>
      <vt:lpstr>Mercosur</vt:lpstr>
      <vt:lpstr>Association of Southeast Asian Nations (ASEAN)</vt:lpstr>
      <vt:lpstr>Map 9.3 ASEAN Countries</vt:lpstr>
      <vt:lpstr>Other Trade Agreements</vt:lpstr>
      <vt:lpstr>360° View: Managerial Implications 1</vt:lpstr>
      <vt:lpstr>360° View: Managerial Implications 2</vt:lpstr>
    </vt:vector>
  </TitlesOfParts>
  <Company>NCU</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電子化企業 201009</dc:title>
  <dc:creator>CK Farn</dc:creator>
  <cp:lastModifiedBy>范錚強</cp:lastModifiedBy>
  <cp:revision>200</cp:revision>
  <dcterms:created xsi:type="dcterms:W3CDTF">1999-04-05T16:45:56Z</dcterms:created>
  <dcterms:modified xsi:type="dcterms:W3CDTF">2024-11-22T14:47:02Z</dcterms:modified>
</cp:coreProperties>
</file>