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38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=""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5421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=""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=""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=""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4111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=""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=""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=""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4528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="" xmlns:a16="http://schemas.microsoft.com/office/drawing/2014/main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="" xmlns:a16="http://schemas.microsoft.com/office/drawing/2014/main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="" xmlns:a16="http://schemas.microsoft.com/office/drawing/2014/main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485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=""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=""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=""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5200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="" xmlns:a16="http://schemas.microsoft.com/office/drawing/2014/main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="" xmlns:a16="http://schemas.microsoft.com/office/drawing/2014/main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="" xmlns:a16="http://schemas.microsoft.com/office/drawing/2014/main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919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="" xmlns:a16="http://schemas.microsoft.com/office/drawing/2014/main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="" xmlns:a16="http://schemas.microsoft.com/office/drawing/2014/main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="" xmlns:a16="http://schemas.microsoft.com/office/drawing/2014/main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023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="" xmlns:a16="http://schemas.microsoft.com/office/drawing/2014/main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="" xmlns:a16="http://schemas.microsoft.com/office/drawing/2014/main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="" xmlns:a16="http://schemas.microsoft.com/office/drawing/2014/main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057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="" xmlns:a16="http://schemas.microsoft.com/office/drawing/2014/main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="" xmlns:a16="http://schemas.microsoft.com/office/drawing/2014/main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="" xmlns:a16="http://schemas.microsoft.com/office/drawing/2014/main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7355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="" xmlns:a16="http://schemas.microsoft.com/office/drawing/2014/main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="" xmlns:a16="http://schemas.microsoft.com/office/drawing/2014/main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="" xmlns:a16="http://schemas.microsoft.com/office/drawing/2014/main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4541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="" xmlns:a16="http://schemas.microsoft.com/office/drawing/2014/main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="" xmlns:a16="http://schemas.microsoft.com/office/drawing/2014/main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="" xmlns:a16="http://schemas.microsoft.com/office/drawing/2014/main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4206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36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="" xmlns:a16="http://schemas.microsoft.com/office/drawing/2014/main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="" xmlns:a16="http://schemas.microsoft.com/office/drawing/2014/main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="" xmlns:a16="http://schemas.microsoft.com/office/drawing/2014/main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054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="" xmlns:a16="http://schemas.microsoft.com/office/drawing/2014/main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="" xmlns:a16="http://schemas.microsoft.com/office/drawing/2014/main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="" xmlns:a16="http://schemas.microsoft.com/office/drawing/2014/main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017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="" xmlns:a16="http://schemas.microsoft.com/office/drawing/2014/main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="" xmlns:a16="http://schemas.microsoft.com/office/drawing/2014/main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="" xmlns:a16="http://schemas.microsoft.com/office/drawing/2014/main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736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="" xmlns:a16="http://schemas.microsoft.com/office/drawing/2014/main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="" xmlns:a16="http://schemas.microsoft.com/office/drawing/2014/main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="" xmlns:a16="http://schemas.microsoft.com/office/drawing/2014/main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442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="" xmlns:a16="http://schemas.microsoft.com/office/drawing/2014/main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="" xmlns:a16="http://schemas.microsoft.com/office/drawing/2014/main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="" xmlns:a16="http://schemas.microsoft.com/office/drawing/2014/main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3650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=""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=""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=""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889355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=""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=""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=""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96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=""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=""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=""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=""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=""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/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=""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/>
              <a:t>mailto: </a:t>
            </a:r>
            <a:r>
              <a:rPr lang="en-US" altLang="zh-TW" sz="2000" kern="0" dirty="0" err="1"/>
              <a:t>ckfarn@gmail.com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smtClean="0">
                <a:ea typeface="新細明體" panose="02020500000000000000" pitchFamily="18" charset="-120"/>
              </a:rPr>
              <a:t>2024.05 </a:t>
            </a:r>
            <a:r>
              <a:rPr lang="en-US" altLang="zh-TW" sz="2000" kern="0" dirty="0">
                <a:ea typeface="新細明體" panose="02020500000000000000" pitchFamily="18" charset="-120"/>
              </a:rPr>
              <a:t>updated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59AD2579-D5EA-BF96-561B-23740121D2C5}"/>
              </a:ext>
            </a:extLst>
          </p:cNvPr>
          <p:cNvSpPr txBox="1"/>
          <p:nvPr/>
        </p:nvSpPr>
        <p:spPr>
          <a:xfrm>
            <a:off x="827584" y="117475"/>
            <a:ext cx="321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企業電子化策略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="" xmlns:a16="http://schemas.microsoft.com/office/drawing/2014/main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="" xmlns:a16="http://schemas.microsoft.com/office/drawing/2014/main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="" xmlns:a16="http://schemas.microsoft.com/office/drawing/2014/main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="" xmlns:a16="http://schemas.microsoft.com/office/drawing/2014/main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="" xmlns:a16="http://schemas.microsoft.com/office/drawing/2014/main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x-none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=""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=""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=""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=""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=""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=""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=""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=""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=""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=""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=""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=""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=""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="" xmlns:a16="http://schemas.microsoft.com/office/drawing/2014/main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="" xmlns:a16="http://schemas.microsoft.com/office/drawing/2014/main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="" xmlns:a16="http://schemas.microsoft.com/office/drawing/2014/main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="" xmlns:a16="http://schemas.microsoft.com/office/drawing/2014/main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=""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=""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=""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=""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=""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=""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=""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=""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=""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=""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=""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=""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=""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=""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=""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=""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=""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=""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=""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=""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=""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=""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=""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=""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=""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=""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=""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=""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=""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=""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=""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=""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=""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=""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=""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=""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=""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=""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=""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=""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=""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=""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="" xmlns:a16="http://schemas.microsoft.com/office/drawing/2014/main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="" xmlns:a16="http://schemas.microsoft.com/office/drawing/2014/main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="" xmlns:a16="http://schemas.microsoft.com/office/drawing/2014/main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="" xmlns:a16="http://schemas.microsoft.com/office/drawing/2014/main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="" xmlns:a16="http://schemas.microsoft.com/office/drawing/2014/main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="" xmlns:a16="http://schemas.microsoft.com/office/drawing/2014/main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="" xmlns:a16="http://schemas.microsoft.com/office/drawing/2014/main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="" xmlns:a16="http://schemas.microsoft.com/office/drawing/2014/main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="" xmlns:a16="http://schemas.microsoft.com/office/drawing/2014/main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="" xmlns:a16="http://schemas.microsoft.com/office/drawing/2014/main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="" xmlns:a16="http://schemas.microsoft.com/office/drawing/2014/main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="" xmlns:a16="http://schemas.microsoft.com/office/drawing/2014/main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="" xmlns:a16="http://schemas.microsoft.com/office/drawing/2014/main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="" xmlns:a16="http://schemas.microsoft.com/office/drawing/2014/main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="" xmlns:a16="http://schemas.microsoft.com/office/drawing/2014/main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="" xmlns:a16="http://schemas.microsoft.com/office/drawing/2014/main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="" xmlns:a16="http://schemas.microsoft.com/office/drawing/2014/main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="" xmlns:a16="http://schemas.microsoft.com/office/drawing/2014/main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="" xmlns:a16="http://schemas.microsoft.com/office/drawing/2014/main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="" xmlns:a16="http://schemas.microsoft.com/office/drawing/2014/main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="" xmlns:a16="http://schemas.microsoft.com/office/drawing/2014/main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=""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=""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="" xmlns:a16="http://schemas.microsoft.com/office/drawing/2014/main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="" xmlns:a16="http://schemas.microsoft.com/office/drawing/2014/main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="" xmlns:a16="http://schemas.microsoft.com/office/drawing/2014/main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="" xmlns:a16="http://schemas.microsoft.com/office/drawing/2014/main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="" xmlns:a16="http://schemas.microsoft.com/office/drawing/2014/main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="" xmlns:a16="http://schemas.microsoft.com/office/drawing/2014/main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="" xmlns:a16="http://schemas.microsoft.com/office/drawing/2014/main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="" xmlns:a16="http://schemas.microsoft.com/office/drawing/2014/main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="" xmlns:a16="http://schemas.microsoft.com/office/drawing/2014/main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="" xmlns:a16="http://schemas.microsoft.com/office/drawing/2014/main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="" xmlns:a16="http://schemas.microsoft.com/office/drawing/2014/main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="" xmlns:a16="http://schemas.microsoft.com/office/drawing/2014/main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0" name="Rectangle 4">
            <a:extLst>
              <a:ext uri="{FF2B5EF4-FFF2-40B4-BE49-F238E27FC236}">
                <a16:creationId xmlns="" xmlns:a16="http://schemas.microsoft.com/office/drawing/2014/main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="" xmlns:a16="http://schemas.microsoft.com/office/drawing/2014/main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="" xmlns:a16="http://schemas.microsoft.com/office/drawing/2014/main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="" xmlns:a16="http://schemas.microsoft.com/office/drawing/2014/main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="" xmlns:a16="http://schemas.microsoft.com/office/drawing/2014/main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="" xmlns:a16="http://schemas.microsoft.com/office/drawing/2014/main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6" name="Freeform 10">
            <a:extLst>
              <a:ext uri="{FF2B5EF4-FFF2-40B4-BE49-F238E27FC236}">
                <a16:creationId xmlns="" xmlns:a16="http://schemas.microsoft.com/office/drawing/2014/main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7" name="Freeform 11">
            <a:extLst>
              <a:ext uri="{FF2B5EF4-FFF2-40B4-BE49-F238E27FC236}">
                <a16:creationId xmlns="" xmlns:a16="http://schemas.microsoft.com/office/drawing/2014/main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8" name="Freeform 12">
            <a:extLst>
              <a:ext uri="{FF2B5EF4-FFF2-40B4-BE49-F238E27FC236}">
                <a16:creationId xmlns="" xmlns:a16="http://schemas.microsoft.com/office/drawing/2014/main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9" name="Freeform 13">
            <a:extLst>
              <a:ext uri="{FF2B5EF4-FFF2-40B4-BE49-F238E27FC236}">
                <a16:creationId xmlns="" xmlns:a16="http://schemas.microsoft.com/office/drawing/2014/main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0" name="Line 14">
            <a:extLst>
              <a:ext uri="{FF2B5EF4-FFF2-40B4-BE49-F238E27FC236}">
                <a16:creationId xmlns="" xmlns:a16="http://schemas.microsoft.com/office/drawing/2014/main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1" name="Text Box 15">
            <a:extLst>
              <a:ext uri="{FF2B5EF4-FFF2-40B4-BE49-F238E27FC236}">
                <a16:creationId xmlns="" xmlns:a16="http://schemas.microsoft.com/office/drawing/2014/main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="" xmlns:a16="http://schemas.microsoft.com/office/drawing/2014/main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="" xmlns:a16="http://schemas.microsoft.com/office/drawing/2014/main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="" xmlns:a16="http://schemas.microsoft.com/office/drawing/2014/main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="" xmlns:a16="http://schemas.microsoft.com/office/drawing/2014/main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77" name="Rectangle 4">
            <a:extLst>
              <a:ext uri="{FF2B5EF4-FFF2-40B4-BE49-F238E27FC236}">
                <a16:creationId xmlns="" xmlns:a16="http://schemas.microsoft.com/office/drawing/2014/main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="" xmlns:a16="http://schemas.microsoft.com/office/drawing/2014/main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="" xmlns:a16="http://schemas.microsoft.com/office/drawing/2014/main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="" xmlns:a16="http://schemas.microsoft.com/office/drawing/2014/main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="" xmlns:a16="http://schemas.microsoft.com/office/drawing/2014/main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="" xmlns:a16="http://schemas.microsoft.com/office/drawing/2014/main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3" name="Freeform 10">
            <a:extLst>
              <a:ext uri="{FF2B5EF4-FFF2-40B4-BE49-F238E27FC236}">
                <a16:creationId xmlns="" xmlns:a16="http://schemas.microsoft.com/office/drawing/2014/main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4" name="Freeform 11">
            <a:extLst>
              <a:ext uri="{FF2B5EF4-FFF2-40B4-BE49-F238E27FC236}">
                <a16:creationId xmlns="" xmlns:a16="http://schemas.microsoft.com/office/drawing/2014/main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5" name="Freeform 12">
            <a:extLst>
              <a:ext uri="{FF2B5EF4-FFF2-40B4-BE49-F238E27FC236}">
                <a16:creationId xmlns="" xmlns:a16="http://schemas.microsoft.com/office/drawing/2014/main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6" name="Freeform 13">
            <a:extLst>
              <a:ext uri="{FF2B5EF4-FFF2-40B4-BE49-F238E27FC236}">
                <a16:creationId xmlns="" xmlns:a16="http://schemas.microsoft.com/office/drawing/2014/main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7" name="Line 14">
            <a:extLst>
              <a:ext uri="{FF2B5EF4-FFF2-40B4-BE49-F238E27FC236}">
                <a16:creationId xmlns="" xmlns:a16="http://schemas.microsoft.com/office/drawing/2014/main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8" name="Text Box 15">
            <a:extLst>
              <a:ext uri="{FF2B5EF4-FFF2-40B4-BE49-F238E27FC236}">
                <a16:creationId xmlns="" xmlns:a16="http://schemas.microsoft.com/office/drawing/2014/main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="" xmlns:a16="http://schemas.microsoft.com/office/drawing/2014/main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="" xmlns:a16="http://schemas.microsoft.com/office/drawing/2014/main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="" xmlns:a16="http://schemas.microsoft.com/office/drawing/2014/main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="" xmlns:a16="http://schemas.microsoft.com/office/drawing/2014/main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="" xmlns:a16="http://schemas.microsoft.com/office/drawing/2014/main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="" xmlns:a16="http://schemas.microsoft.com/office/drawing/2014/main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="" xmlns:a16="http://schemas.microsoft.com/office/drawing/2014/main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="" xmlns:a16="http://schemas.microsoft.com/office/drawing/2014/main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="" xmlns:a16="http://schemas.microsoft.com/office/drawing/2014/main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0" name="Line 8">
            <a:extLst>
              <a:ext uri="{FF2B5EF4-FFF2-40B4-BE49-F238E27FC236}">
                <a16:creationId xmlns="" xmlns:a16="http://schemas.microsoft.com/office/drawing/2014/main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1" name="Rectangle 9">
            <a:extLst>
              <a:ext uri="{FF2B5EF4-FFF2-40B4-BE49-F238E27FC236}">
                <a16:creationId xmlns="" xmlns:a16="http://schemas.microsoft.com/office/drawing/2014/main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="" xmlns:a16="http://schemas.microsoft.com/office/drawing/2014/main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3" name="Text Box 11">
            <a:extLst>
              <a:ext uri="{FF2B5EF4-FFF2-40B4-BE49-F238E27FC236}">
                <a16:creationId xmlns="" xmlns:a16="http://schemas.microsoft.com/office/drawing/2014/main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="" xmlns:a16="http://schemas.microsoft.com/office/drawing/2014/main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5" name="Text Box 13">
            <a:extLst>
              <a:ext uri="{FF2B5EF4-FFF2-40B4-BE49-F238E27FC236}">
                <a16:creationId xmlns="" xmlns:a16="http://schemas.microsoft.com/office/drawing/2014/main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="" xmlns:a16="http://schemas.microsoft.com/office/drawing/2014/main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="" xmlns:a16="http://schemas.microsoft.com/office/drawing/2014/main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="" xmlns:a16="http://schemas.microsoft.com/office/drawing/2014/main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9" name="Line 17">
            <a:extLst>
              <a:ext uri="{FF2B5EF4-FFF2-40B4-BE49-F238E27FC236}">
                <a16:creationId xmlns="" xmlns:a16="http://schemas.microsoft.com/office/drawing/2014/main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0" name="Text Box 18">
            <a:extLst>
              <a:ext uri="{FF2B5EF4-FFF2-40B4-BE49-F238E27FC236}">
                <a16:creationId xmlns="" xmlns:a16="http://schemas.microsoft.com/office/drawing/2014/main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="" xmlns:a16="http://schemas.microsoft.com/office/drawing/2014/main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="" xmlns:a16="http://schemas.microsoft.com/office/drawing/2014/main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="" xmlns:a16="http://schemas.microsoft.com/office/drawing/2014/main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="" xmlns:a16="http://schemas.microsoft.com/office/drawing/2014/main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5" name="Line 23">
            <a:extLst>
              <a:ext uri="{FF2B5EF4-FFF2-40B4-BE49-F238E27FC236}">
                <a16:creationId xmlns="" xmlns:a16="http://schemas.microsoft.com/office/drawing/2014/main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6" name="Text Box 24">
            <a:extLst>
              <a:ext uri="{FF2B5EF4-FFF2-40B4-BE49-F238E27FC236}">
                <a16:creationId xmlns="" xmlns:a16="http://schemas.microsoft.com/office/drawing/2014/main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="" xmlns:a16="http://schemas.microsoft.com/office/drawing/2014/main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="" xmlns:a16="http://schemas.microsoft.com/office/drawing/2014/main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="" xmlns:a16="http://schemas.microsoft.com/office/drawing/2014/main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="" xmlns:a16="http://schemas.microsoft.com/office/drawing/2014/main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="" xmlns:a16="http://schemas.microsoft.com/office/drawing/2014/main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="" xmlns:a16="http://schemas.microsoft.com/office/drawing/2014/main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="" xmlns:a16="http://schemas.microsoft.com/office/drawing/2014/main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="" xmlns:a16="http://schemas.microsoft.com/office/drawing/2014/main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7" name="Line 7">
            <a:extLst>
              <a:ext uri="{FF2B5EF4-FFF2-40B4-BE49-F238E27FC236}">
                <a16:creationId xmlns="" xmlns:a16="http://schemas.microsoft.com/office/drawing/2014/main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8" name="Line 8">
            <a:extLst>
              <a:ext uri="{FF2B5EF4-FFF2-40B4-BE49-F238E27FC236}">
                <a16:creationId xmlns="" xmlns:a16="http://schemas.microsoft.com/office/drawing/2014/main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9" name="Text Box 9">
            <a:extLst>
              <a:ext uri="{FF2B5EF4-FFF2-40B4-BE49-F238E27FC236}">
                <a16:creationId xmlns="" xmlns:a16="http://schemas.microsoft.com/office/drawing/2014/main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="" xmlns:a16="http://schemas.microsoft.com/office/drawing/2014/main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="" xmlns:a16="http://schemas.microsoft.com/office/drawing/2014/main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2" name="Text Box 12">
            <a:extLst>
              <a:ext uri="{FF2B5EF4-FFF2-40B4-BE49-F238E27FC236}">
                <a16:creationId xmlns="" xmlns:a16="http://schemas.microsoft.com/office/drawing/2014/main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="" xmlns:a16="http://schemas.microsoft.com/office/drawing/2014/main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4" name="Text Box 14">
            <a:extLst>
              <a:ext uri="{FF2B5EF4-FFF2-40B4-BE49-F238E27FC236}">
                <a16:creationId xmlns="" xmlns:a16="http://schemas.microsoft.com/office/drawing/2014/main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="" xmlns:a16="http://schemas.microsoft.com/office/drawing/2014/main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="" xmlns:a16="http://schemas.microsoft.com/office/drawing/2014/main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="" xmlns:a16="http://schemas.microsoft.com/office/drawing/2014/main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="" xmlns:a16="http://schemas.microsoft.com/office/drawing/2014/main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9" name="Text Box 19">
            <a:extLst>
              <a:ext uri="{FF2B5EF4-FFF2-40B4-BE49-F238E27FC236}">
                <a16:creationId xmlns="" xmlns:a16="http://schemas.microsoft.com/office/drawing/2014/main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="" xmlns:a16="http://schemas.microsoft.com/office/drawing/2014/main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="" xmlns:a16="http://schemas.microsoft.com/office/drawing/2014/main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="" xmlns:a16="http://schemas.microsoft.com/office/drawing/2014/main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="" xmlns:a16="http://schemas.microsoft.com/office/drawing/2014/main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="" xmlns:a16="http://schemas.microsoft.com/office/drawing/2014/main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="" xmlns:a16="http://schemas.microsoft.com/office/drawing/2014/main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="" xmlns:a16="http://schemas.microsoft.com/office/drawing/2014/main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="" xmlns:a16="http://schemas.microsoft.com/office/drawing/2014/main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="" xmlns:a16="http://schemas.microsoft.com/office/drawing/2014/main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=""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=""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=""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=""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=""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=""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=""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=""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="" xmlns:a16="http://schemas.microsoft.com/office/drawing/2014/main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="" xmlns:a16="http://schemas.microsoft.com/office/drawing/2014/main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="" xmlns:a16="http://schemas.microsoft.com/office/drawing/2014/main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="" xmlns:a16="http://schemas.microsoft.com/office/drawing/2014/main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=""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=""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=""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=""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=""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=""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4" name="Line 8">
            <a:extLst>
              <a:ext uri="{FF2B5EF4-FFF2-40B4-BE49-F238E27FC236}">
                <a16:creationId xmlns=""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5" name="Line 9">
            <a:extLst>
              <a:ext uri="{FF2B5EF4-FFF2-40B4-BE49-F238E27FC236}">
                <a16:creationId xmlns=""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6" name="Line 10">
            <a:extLst>
              <a:ext uri="{FF2B5EF4-FFF2-40B4-BE49-F238E27FC236}">
                <a16:creationId xmlns=""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7" name="Text Box 11">
            <a:extLst>
              <a:ext uri="{FF2B5EF4-FFF2-40B4-BE49-F238E27FC236}">
                <a16:creationId xmlns=""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=""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=""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=""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=""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2" name="Line 16">
            <a:extLst>
              <a:ext uri="{FF2B5EF4-FFF2-40B4-BE49-F238E27FC236}">
                <a16:creationId xmlns=""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3" name="Text Box 17">
            <a:extLst>
              <a:ext uri="{FF2B5EF4-FFF2-40B4-BE49-F238E27FC236}">
                <a16:creationId xmlns=""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=""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=""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6" name="Line 21">
            <a:extLst>
              <a:ext uri="{FF2B5EF4-FFF2-40B4-BE49-F238E27FC236}">
                <a16:creationId xmlns=""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7" name="Line 22">
            <a:extLst>
              <a:ext uri="{FF2B5EF4-FFF2-40B4-BE49-F238E27FC236}">
                <a16:creationId xmlns=""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8" name="Line 23">
            <a:extLst>
              <a:ext uri="{FF2B5EF4-FFF2-40B4-BE49-F238E27FC236}">
                <a16:creationId xmlns=""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9" name="Text Box 24">
            <a:extLst>
              <a:ext uri="{FF2B5EF4-FFF2-40B4-BE49-F238E27FC236}">
                <a16:creationId xmlns=""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=""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=""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2" name="Line 27">
            <a:extLst>
              <a:ext uri="{FF2B5EF4-FFF2-40B4-BE49-F238E27FC236}">
                <a16:creationId xmlns=""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3" name="Line 28">
            <a:extLst>
              <a:ext uri="{FF2B5EF4-FFF2-40B4-BE49-F238E27FC236}">
                <a16:creationId xmlns=""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4" name="Line 29">
            <a:extLst>
              <a:ext uri="{FF2B5EF4-FFF2-40B4-BE49-F238E27FC236}">
                <a16:creationId xmlns=""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5" name="Text Box 30">
            <a:extLst>
              <a:ext uri="{FF2B5EF4-FFF2-40B4-BE49-F238E27FC236}">
                <a16:creationId xmlns=""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=""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=""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=""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=""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=""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="" xmlns:a16="http://schemas.microsoft.com/office/drawing/2014/main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=""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=""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=""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=""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=""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=""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=""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=""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=""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=""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=""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=""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=""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=""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=""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=""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=""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=""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=""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=""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=""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=""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=""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=""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=""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=""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=""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=""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=""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=""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=""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=""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=""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=""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=""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=""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=""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=""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=""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=""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=""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=""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=""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=""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=""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=""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=""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=""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=""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=""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=""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=""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=""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=""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=""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=""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=""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=""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=""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=""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=""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=""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=""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=""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=""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=""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=""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=""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=""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=""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=""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=""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=""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=""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=""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=""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=""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=""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=""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=""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=""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=""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=""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=""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=""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=""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=""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=""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=""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=""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=""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=""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=""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=""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=""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=""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=""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=""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=""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=""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=""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=""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=""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=""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=""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=""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=""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=""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=""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=""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=""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=""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=""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=""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=""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=""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=""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=""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=""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=""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=""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=""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=""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=""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=""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=""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=""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=""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=""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=""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=""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=""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=""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=""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=""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=""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=""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=""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=""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=""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=""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="" xmlns:a16="http://schemas.microsoft.com/office/drawing/2014/main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=""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=""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=""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=""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=""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=""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=""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=""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=""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=""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=""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=""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=""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=""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=""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=""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=""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=""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=""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=""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=""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="" xmlns:a16="http://schemas.microsoft.com/office/drawing/2014/main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4" name="Line 4">
            <a:extLst>
              <a:ext uri="{FF2B5EF4-FFF2-40B4-BE49-F238E27FC236}">
                <a16:creationId xmlns="" xmlns:a16="http://schemas.microsoft.com/office/drawing/2014/main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5" name="Line 5">
            <a:extLst>
              <a:ext uri="{FF2B5EF4-FFF2-40B4-BE49-F238E27FC236}">
                <a16:creationId xmlns="" xmlns:a16="http://schemas.microsoft.com/office/drawing/2014/main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6" name="Line 6">
            <a:extLst>
              <a:ext uri="{FF2B5EF4-FFF2-40B4-BE49-F238E27FC236}">
                <a16:creationId xmlns="" xmlns:a16="http://schemas.microsoft.com/office/drawing/2014/main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7" name="Line 7">
            <a:extLst>
              <a:ext uri="{FF2B5EF4-FFF2-40B4-BE49-F238E27FC236}">
                <a16:creationId xmlns="" xmlns:a16="http://schemas.microsoft.com/office/drawing/2014/main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8" name="Rectangle 8">
            <a:extLst>
              <a:ext uri="{FF2B5EF4-FFF2-40B4-BE49-F238E27FC236}">
                <a16:creationId xmlns="" xmlns:a16="http://schemas.microsoft.com/office/drawing/2014/main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="" xmlns:a16="http://schemas.microsoft.com/office/drawing/2014/main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="" xmlns:a16="http://schemas.microsoft.com/office/drawing/2014/main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="" xmlns:a16="http://schemas.microsoft.com/office/drawing/2014/main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="" xmlns:a16="http://schemas.microsoft.com/office/drawing/2014/main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="" xmlns:a16="http://schemas.microsoft.com/office/drawing/2014/main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="" xmlns:a16="http://schemas.microsoft.com/office/drawing/2014/main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="" xmlns:a16="http://schemas.microsoft.com/office/drawing/2014/main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="" xmlns:a16="http://schemas.microsoft.com/office/drawing/2014/main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="" xmlns:a16="http://schemas.microsoft.com/office/drawing/2014/main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="" xmlns:a16="http://schemas.microsoft.com/office/drawing/2014/main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6" name="Line 19">
              <a:extLst>
                <a:ext uri="{FF2B5EF4-FFF2-40B4-BE49-F238E27FC236}">
                  <a16:creationId xmlns="" xmlns:a16="http://schemas.microsoft.com/office/drawing/2014/main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7" name="Line 20">
              <a:extLst>
                <a:ext uri="{FF2B5EF4-FFF2-40B4-BE49-F238E27FC236}">
                  <a16:creationId xmlns="" xmlns:a16="http://schemas.microsoft.com/office/drawing/2014/main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8" name="Line 21">
              <a:extLst>
                <a:ext uri="{FF2B5EF4-FFF2-40B4-BE49-F238E27FC236}">
                  <a16:creationId xmlns="" xmlns:a16="http://schemas.microsoft.com/office/drawing/2014/main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9" name="Line 22">
              <a:extLst>
                <a:ext uri="{FF2B5EF4-FFF2-40B4-BE49-F238E27FC236}">
                  <a16:creationId xmlns="" xmlns:a16="http://schemas.microsoft.com/office/drawing/2014/main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="" xmlns:a16="http://schemas.microsoft.com/office/drawing/2014/main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="" xmlns:a16="http://schemas.microsoft.com/office/drawing/2014/main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="" xmlns:a16="http://schemas.microsoft.com/office/drawing/2014/main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="" xmlns:a16="http://schemas.microsoft.com/office/drawing/2014/main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="" xmlns:a16="http://schemas.microsoft.com/office/drawing/2014/main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="" xmlns:a16="http://schemas.microsoft.com/office/drawing/2014/main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="" xmlns:a16="http://schemas.microsoft.com/office/drawing/2014/main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="" xmlns:a16="http://schemas.microsoft.com/office/drawing/2014/main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="" xmlns:a16="http://schemas.microsoft.com/office/drawing/2014/main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="" xmlns:a16="http://schemas.microsoft.com/office/drawing/2014/main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="" xmlns:a16="http://schemas.microsoft.com/office/drawing/2014/main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="" xmlns:a16="http://schemas.microsoft.com/office/drawing/2014/main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="" xmlns:a16="http://schemas.microsoft.com/office/drawing/2014/main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=""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r>
              <a:rPr lang="en-US" altLang="zh-TW"/>
              <a:t/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=""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=""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=""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="" xmlns:a16="http://schemas.microsoft.com/office/drawing/2014/main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="" xmlns:a16="http://schemas.microsoft.com/office/drawing/2014/main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="" xmlns:a16="http://schemas.microsoft.com/office/drawing/2014/main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="" xmlns:a16="http://schemas.microsoft.com/office/drawing/2014/main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="" xmlns:a16="http://schemas.microsoft.com/office/drawing/2014/main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="" xmlns:a16="http://schemas.microsoft.com/office/drawing/2014/main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="" xmlns:a16="http://schemas.microsoft.com/office/drawing/2014/main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="" xmlns:a16="http://schemas.microsoft.com/office/drawing/2014/main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="" xmlns:a16="http://schemas.microsoft.com/office/drawing/2014/main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="" xmlns:a16="http://schemas.microsoft.com/office/drawing/2014/main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="" xmlns:a16="http://schemas.microsoft.com/office/drawing/2014/main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="" xmlns:a16="http://schemas.microsoft.com/office/drawing/2014/main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="" xmlns:a16="http://schemas.microsoft.com/office/drawing/2014/main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="" xmlns:a16="http://schemas.microsoft.com/office/drawing/2014/main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="" xmlns:a16="http://schemas.microsoft.com/office/drawing/2014/main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="" xmlns:a16="http://schemas.microsoft.com/office/drawing/2014/main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="" xmlns:a16="http://schemas.microsoft.com/office/drawing/2014/main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="" xmlns:a16="http://schemas.microsoft.com/office/drawing/2014/main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="" xmlns:a16="http://schemas.microsoft.com/office/drawing/2014/main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="" xmlns:a16="http://schemas.microsoft.com/office/drawing/2014/main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="" xmlns:a16="http://schemas.microsoft.com/office/drawing/2014/main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="" xmlns:a16="http://schemas.microsoft.com/office/drawing/2014/main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="" xmlns:a16="http://schemas.microsoft.com/office/drawing/2014/main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="" xmlns:a16="http://schemas.microsoft.com/office/drawing/2014/main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="" xmlns:a16="http://schemas.microsoft.com/office/drawing/2014/main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="" xmlns:a16="http://schemas.microsoft.com/office/drawing/2014/main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="" xmlns:a16="http://schemas.microsoft.com/office/drawing/2014/main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="" xmlns:a16="http://schemas.microsoft.com/office/drawing/2014/main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="" xmlns:a16="http://schemas.microsoft.com/office/drawing/2014/main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="" xmlns:a16="http://schemas.microsoft.com/office/drawing/2014/main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="" xmlns:a16="http://schemas.microsoft.com/office/drawing/2014/main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="" xmlns:a16="http://schemas.microsoft.com/office/drawing/2014/main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="" xmlns:a16="http://schemas.microsoft.com/office/drawing/2014/main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="" xmlns:a16="http://schemas.microsoft.com/office/drawing/2014/main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="" xmlns:a16="http://schemas.microsoft.com/office/drawing/2014/main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="" xmlns:a16="http://schemas.microsoft.com/office/drawing/2014/main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="" xmlns:a16="http://schemas.microsoft.com/office/drawing/2014/main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="" xmlns:a16="http://schemas.microsoft.com/office/drawing/2014/main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="" xmlns:a16="http://schemas.microsoft.com/office/drawing/2014/main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="" xmlns:a16="http://schemas.microsoft.com/office/drawing/2014/main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="" xmlns:a16="http://schemas.microsoft.com/office/drawing/2014/main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="" xmlns:a16="http://schemas.microsoft.com/office/drawing/2014/main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="" xmlns:a16="http://schemas.microsoft.com/office/drawing/2014/main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x-none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=""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=""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=""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=""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=""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=""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=""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=""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=""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=""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="" xmlns:a16="http://schemas.microsoft.com/office/drawing/2014/main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="" xmlns:a16="http://schemas.microsoft.com/office/drawing/2014/main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="" xmlns:a16="http://schemas.microsoft.com/office/drawing/2014/main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="" xmlns:a16="http://schemas.microsoft.com/office/drawing/2014/main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="" xmlns:a16="http://schemas.microsoft.com/office/drawing/2014/main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0" name="Line 5">
              <a:extLst>
                <a:ext uri="{FF2B5EF4-FFF2-40B4-BE49-F238E27FC236}">
                  <a16:creationId xmlns="" xmlns:a16="http://schemas.microsoft.com/office/drawing/2014/main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1" name="Line 6">
              <a:extLst>
                <a:ext uri="{FF2B5EF4-FFF2-40B4-BE49-F238E27FC236}">
                  <a16:creationId xmlns="" xmlns:a16="http://schemas.microsoft.com/office/drawing/2014/main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="" xmlns:a16="http://schemas.microsoft.com/office/drawing/2014/main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="" xmlns:a16="http://schemas.microsoft.com/office/drawing/2014/main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="" xmlns:a16="http://schemas.microsoft.com/office/drawing/2014/main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="" xmlns:a16="http://schemas.microsoft.com/office/drawing/2014/main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="" xmlns:a16="http://schemas.microsoft.com/office/drawing/2014/main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7" name="Line 12">
              <a:extLst>
                <a:ext uri="{FF2B5EF4-FFF2-40B4-BE49-F238E27FC236}">
                  <a16:creationId xmlns="" xmlns:a16="http://schemas.microsoft.com/office/drawing/2014/main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8" name="Line 13">
              <a:extLst>
                <a:ext uri="{FF2B5EF4-FFF2-40B4-BE49-F238E27FC236}">
                  <a16:creationId xmlns="" xmlns:a16="http://schemas.microsoft.com/office/drawing/2014/main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9" name="Line 14">
              <a:extLst>
                <a:ext uri="{FF2B5EF4-FFF2-40B4-BE49-F238E27FC236}">
                  <a16:creationId xmlns="" xmlns:a16="http://schemas.microsoft.com/office/drawing/2014/main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="" xmlns:a16="http://schemas.microsoft.com/office/drawing/2014/main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="" xmlns:a16="http://schemas.microsoft.com/office/drawing/2014/main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="" xmlns:a16="http://schemas.microsoft.com/office/drawing/2014/main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7" name="Line 18">
              <a:extLst>
                <a:ext uri="{FF2B5EF4-FFF2-40B4-BE49-F238E27FC236}">
                  <a16:creationId xmlns="" xmlns:a16="http://schemas.microsoft.com/office/drawing/2014/main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8" name="Line 19">
              <a:extLst>
                <a:ext uri="{FF2B5EF4-FFF2-40B4-BE49-F238E27FC236}">
                  <a16:creationId xmlns="" xmlns:a16="http://schemas.microsoft.com/office/drawing/2014/main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="" xmlns:a16="http://schemas.microsoft.com/office/drawing/2014/main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="" xmlns:a16="http://schemas.microsoft.com/office/drawing/2014/main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="" xmlns:a16="http://schemas.microsoft.com/office/drawing/2014/main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="" xmlns:a16="http://schemas.microsoft.com/office/drawing/2014/main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="" xmlns:a16="http://schemas.microsoft.com/office/drawing/2014/main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="" xmlns:a16="http://schemas.microsoft.com/office/drawing/2014/main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="" xmlns:a16="http://schemas.microsoft.com/office/drawing/2014/main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="" xmlns:a16="http://schemas.microsoft.com/office/drawing/2014/main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="" xmlns:a16="http://schemas.microsoft.com/office/drawing/2014/main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="" xmlns:a16="http://schemas.microsoft.com/office/drawing/2014/main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="" xmlns:a16="http://schemas.microsoft.com/office/drawing/2014/main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="" xmlns:a16="http://schemas.microsoft.com/office/drawing/2014/main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="" xmlns:a16="http://schemas.microsoft.com/office/drawing/2014/main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="" xmlns:a16="http://schemas.microsoft.com/office/drawing/2014/main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="" xmlns:a16="http://schemas.microsoft.com/office/drawing/2014/main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="" xmlns:a16="http://schemas.microsoft.com/office/drawing/2014/main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="" xmlns:a16="http://schemas.microsoft.com/office/drawing/2014/main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="" xmlns:a16="http://schemas.microsoft.com/office/drawing/2014/main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="" xmlns:a16="http://schemas.microsoft.com/office/drawing/2014/main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="" xmlns:a16="http://schemas.microsoft.com/office/drawing/2014/main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="" xmlns:a16="http://schemas.microsoft.com/office/drawing/2014/main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="" xmlns:a16="http://schemas.microsoft.com/office/drawing/2014/main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="" xmlns:a16="http://schemas.microsoft.com/office/drawing/2014/main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="" xmlns:a16="http://schemas.microsoft.com/office/drawing/2014/main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="" xmlns:a16="http://schemas.microsoft.com/office/drawing/2014/main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="" xmlns:a16="http://schemas.microsoft.com/office/drawing/2014/main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="" xmlns:a16="http://schemas.microsoft.com/office/drawing/2014/main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="" xmlns:a16="http://schemas.microsoft.com/office/drawing/2014/main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="" xmlns:a16="http://schemas.microsoft.com/office/drawing/2014/main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="" xmlns:a16="http://schemas.microsoft.com/office/drawing/2014/main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="" xmlns:a16="http://schemas.microsoft.com/office/drawing/2014/main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="" xmlns:a16="http://schemas.microsoft.com/office/drawing/2014/main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3" name="Line 52">
              <a:extLst>
                <a:ext uri="{FF2B5EF4-FFF2-40B4-BE49-F238E27FC236}">
                  <a16:creationId xmlns="" xmlns:a16="http://schemas.microsoft.com/office/drawing/2014/main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="" xmlns:a16="http://schemas.microsoft.com/office/drawing/2014/main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="" xmlns:a16="http://schemas.microsoft.com/office/drawing/2014/main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="" xmlns:a16="http://schemas.microsoft.com/office/drawing/2014/main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="" xmlns:a16="http://schemas.microsoft.com/office/drawing/2014/main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="" xmlns:a16="http://schemas.microsoft.com/office/drawing/2014/main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9" name="Line 58">
              <a:extLst>
                <a:ext uri="{FF2B5EF4-FFF2-40B4-BE49-F238E27FC236}">
                  <a16:creationId xmlns="" xmlns:a16="http://schemas.microsoft.com/office/drawing/2014/main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80" name="Line 59">
              <a:extLst>
                <a:ext uri="{FF2B5EF4-FFF2-40B4-BE49-F238E27FC236}">
                  <a16:creationId xmlns="" xmlns:a16="http://schemas.microsoft.com/office/drawing/2014/main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="" xmlns:a16="http://schemas.microsoft.com/office/drawing/2014/main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="" xmlns:a16="http://schemas.microsoft.com/office/drawing/2014/main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="" xmlns:a16="http://schemas.microsoft.com/office/drawing/2014/main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="" xmlns:a16="http://schemas.microsoft.com/office/drawing/2014/main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="" xmlns:a16="http://schemas.microsoft.com/office/drawing/2014/main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="" xmlns:a16="http://schemas.microsoft.com/office/drawing/2014/main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="" xmlns:a16="http://schemas.microsoft.com/office/drawing/2014/main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="" xmlns:a16="http://schemas.microsoft.com/office/drawing/2014/main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="" xmlns:a16="http://schemas.microsoft.com/office/drawing/2014/main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="" xmlns:a16="http://schemas.microsoft.com/office/drawing/2014/main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="" xmlns:a16="http://schemas.microsoft.com/office/drawing/2014/main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="" xmlns:a16="http://schemas.microsoft.com/office/drawing/2014/main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="" xmlns:a16="http://schemas.microsoft.com/office/drawing/2014/main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="" xmlns:a16="http://schemas.microsoft.com/office/drawing/2014/main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="" xmlns:a16="http://schemas.microsoft.com/office/drawing/2014/main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="" xmlns:a16="http://schemas.microsoft.com/office/drawing/2014/main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="" xmlns:a16="http://schemas.microsoft.com/office/drawing/2014/main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="" xmlns:a16="http://schemas.microsoft.com/office/drawing/2014/main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="" xmlns:a16="http://schemas.microsoft.com/office/drawing/2014/main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="" xmlns:a16="http://schemas.microsoft.com/office/drawing/2014/main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="" xmlns:a16="http://schemas.microsoft.com/office/drawing/2014/main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="" xmlns:a16="http://schemas.microsoft.com/office/drawing/2014/main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="" xmlns:a16="http://schemas.microsoft.com/office/drawing/2014/main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="" xmlns:a16="http://schemas.microsoft.com/office/drawing/2014/main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="" xmlns:a16="http://schemas.microsoft.com/office/drawing/2014/main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="" xmlns:a16="http://schemas.microsoft.com/office/drawing/2014/main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="" xmlns:a16="http://schemas.microsoft.com/office/drawing/2014/main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="" xmlns:a16="http://schemas.microsoft.com/office/drawing/2014/main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="" xmlns:a16="http://schemas.microsoft.com/office/drawing/2014/main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="" xmlns:a16="http://schemas.microsoft.com/office/drawing/2014/main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="" xmlns:a16="http://schemas.microsoft.com/office/drawing/2014/main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="" xmlns:a16="http://schemas.microsoft.com/office/drawing/2014/main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="" xmlns:a16="http://schemas.microsoft.com/office/drawing/2014/main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="" xmlns:a16="http://schemas.microsoft.com/office/drawing/2014/main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="" xmlns:a16="http://schemas.microsoft.com/office/drawing/2014/main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="" xmlns:a16="http://schemas.microsoft.com/office/drawing/2014/main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="" xmlns:a16="http://schemas.microsoft.com/office/drawing/2014/main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="" xmlns:a16="http://schemas.microsoft.com/office/drawing/2014/main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="" xmlns:a16="http://schemas.microsoft.com/office/drawing/2014/main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="" xmlns:a16="http://schemas.microsoft.com/office/drawing/2014/main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="" xmlns:a16="http://schemas.microsoft.com/office/drawing/2014/main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="" xmlns:a16="http://schemas.microsoft.com/office/drawing/2014/main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="" xmlns:a16="http://schemas.microsoft.com/office/drawing/2014/main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="" xmlns:a16="http://schemas.microsoft.com/office/drawing/2014/main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="" xmlns:a16="http://schemas.microsoft.com/office/drawing/2014/main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="" xmlns:a16="http://schemas.microsoft.com/office/drawing/2014/main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="" xmlns:a16="http://schemas.microsoft.com/office/drawing/2014/main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="" xmlns:a16="http://schemas.microsoft.com/office/drawing/2014/main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="" xmlns:a16="http://schemas.microsoft.com/office/drawing/2014/main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="" xmlns:a16="http://schemas.microsoft.com/office/drawing/2014/main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="" xmlns:a16="http://schemas.microsoft.com/office/drawing/2014/main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="" xmlns:a16="http://schemas.microsoft.com/office/drawing/2014/main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="" xmlns:a16="http://schemas.microsoft.com/office/drawing/2014/main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="" xmlns:a16="http://schemas.microsoft.com/office/drawing/2014/main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="" xmlns:a16="http://schemas.microsoft.com/office/drawing/2014/main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="" xmlns:a16="http://schemas.microsoft.com/office/drawing/2014/main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="" xmlns:a16="http://schemas.microsoft.com/office/drawing/2014/main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="" xmlns:a16="http://schemas.microsoft.com/office/drawing/2014/main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="" xmlns:a16="http://schemas.microsoft.com/office/drawing/2014/main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="" xmlns:a16="http://schemas.microsoft.com/office/drawing/2014/main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="" xmlns:a16="http://schemas.microsoft.com/office/drawing/2014/main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="" xmlns:a16="http://schemas.microsoft.com/office/drawing/2014/main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="" xmlns:a16="http://schemas.microsoft.com/office/drawing/2014/main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="" xmlns:a16="http://schemas.microsoft.com/office/drawing/2014/main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="" xmlns:a16="http://schemas.microsoft.com/office/drawing/2014/main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="" xmlns:a16="http://schemas.microsoft.com/office/drawing/2014/main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="" xmlns:a16="http://schemas.microsoft.com/office/drawing/2014/main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="" xmlns:a16="http://schemas.microsoft.com/office/drawing/2014/main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="" xmlns:a16="http://schemas.microsoft.com/office/drawing/2014/main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="" xmlns:a16="http://schemas.microsoft.com/office/drawing/2014/main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="" xmlns:a16="http://schemas.microsoft.com/office/drawing/2014/main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="" xmlns:a16="http://schemas.microsoft.com/office/drawing/2014/main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="" xmlns:a16="http://schemas.microsoft.com/office/drawing/2014/main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="" xmlns:a16="http://schemas.microsoft.com/office/drawing/2014/main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="" xmlns:a16="http://schemas.microsoft.com/office/drawing/2014/main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="" xmlns:a16="http://schemas.microsoft.com/office/drawing/2014/main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="" xmlns:a16="http://schemas.microsoft.com/office/drawing/2014/main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="" xmlns:a16="http://schemas.microsoft.com/office/drawing/2014/main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="" xmlns:a16="http://schemas.microsoft.com/office/drawing/2014/main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=""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=""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="" xmlns:a16="http://schemas.microsoft.com/office/drawing/2014/main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x-none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="" xmlns:a16="http://schemas.microsoft.com/office/drawing/2014/main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=""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=""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=""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=""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=""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=""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=""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=""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="" xmlns:a16="http://schemas.microsoft.com/office/drawing/2014/main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="" xmlns:a16="http://schemas.microsoft.com/office/drawing/2014/main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="" xmlns:a16="http://schemas.microsoft.com/office/drawing/2014/main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="" xmlns:a16="http://schemas.microsoft.com/office/drawing/2014/main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="" xmlns:a16="http://schemas.microsoft.com/office/drawing/2014/main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="" xmlns:a16="http://schemas.microsoft.com/office/drawing/2014/main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="" xmlns:a16="http://schemas.microsoft.com/office/drawing/2014/main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="" xmlns:a16="http://schemas.microsoft.com/office/drawing/2014/main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="" xmlns:a16="http://schemas.microsoft.com/office/drawing/2014/main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="" xmlns:a16="http://schemas.microsoft.com/office/drawing/2014/main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="" xmlns:a16="http://schemas.microsoft.com/office/drawing/2014/main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="" xmlns:a16="http://schemas.microsoft.com/office/drawing/2014/main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="" xmlns:a16="http://schemas.microsoft.com/office/drawing/2014/main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="" xmlns:a16="http://schemas.microsoft.com/office/drawing/2014/main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="" xmlns:a16="http://schemas.microsoft.com/office/drawing/2014/main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="" xmlns:a16="http://schemas.microsoft.com/office/drawing/2014/main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="" xmlns:a16="http://schemas.microsoft.com/office/drawing/2014/main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="" xmlns:a16="http://schemas.microsoft.com/office/drawing/2014/main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="" xmlns:a16="http://schemas.microsoft.com/office/drawing/2014/main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="" xmlns:a16="http://schemas.microsoft.com/office/drawing/2014/main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="" xmlns:a16="http://schemas.microsoft.com/office/drawing/2014/main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="" xmlns:a16="http://schemas.microsoft.com/office/drawing/2014/main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="" xmlns:a16="http://schemas.microsoft.com/office/drawing/2014/main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="" xmlns:a16="http://schemas.microsoft.com/office/drawing/2014/main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="" xmlns:a16="http://schemas.microsoft.com/office/drawing/2014/main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="" xmlns:a16="http://schemas.microsoft.com/office/drawing/2014/main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="" xmlns:a16="http://schemas.microsoft.com/office/drawing/2014/main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="" xmlns:a16="http://schemas.microsoft.com/office/drawing/2014/main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="" xmlns:a16="http://schemas.microsoft.com/office/drawing/2014/main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="" xmlns:a16="http://schemas.microsoft.com/office/drawing/2014/main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="" xmlns:a16="http://schemas.microsoft.com/office/drawing/2014/main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="" xmlns:a16="http://schemas.microsoft.com/office/drawing/2014/main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="" xmlns:a16="http://schemas.microsoft.com/office/drawing/2014/main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="" xmlns:a16="http://schemas.microsoft.com/office/drawing/2014/main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="" xmlns:a16="http://schemas.microsoft.com/office/drawing/2014/main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="" xmlns:a16="http://schemas.microsoft.com/office/drawing/2014/main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="" xmlns:a16="http://schemas.microsoft.com/office/drawing/2014/main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="" xmlns:a16="http://schemas.microsoft.com/office/drawing/2014/main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="" xmlns:a16="http://schemas.microsoft.com/office/drawing/2014/main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="" xmlns:a16="http://schemas.microsoft.com/office/drawing/2014/main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="" xmlns:a16="http://schemas.microsoft.com/office/drawing/2014/main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="" xmlns:a16="http://schemas.microsoft.com/office/drawing/2014/main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=""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=""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=""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=""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=""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=""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=""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=""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="" xmlns:a16="http://schemas.microsoft.com/office/drawing/2014/main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="" xmlns:a16="http://schemas.microsoft.com/office/drawing/2014/main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="" xmlns:a16="http://schemas.microsoft.com/office/drawing/2014/main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="" xmlns:a16="http://schemas.microsoft.com/office/drawing/2014/main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="" xmlns:a16="http://schemas.microsoft.com/office/drawing/2014/main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="" xmlns:a16="http://schemas.microsoft.com/office/drawing/2014/main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="" xmlns:a16="http://schemas.microsoft.com/office/drawing/2014/main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="" xmlns:a16="http://schemas.microsoft.com/office/drawing/2014/main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="" xmlns:a16="http://schemas.microsoft.com/office/drawing/2014/main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="" xmlns:a16="http://schemas.microsoft.com/office/drawing/2014/main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="" xmlns:a16="http://schemas.microsoft.com/office/drawing/2014/main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="" xmlns:a16="http://schemas.microsoft.com/office/drawing/2014/main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="" xmlns:a16="http://schemas.microsoft.com/office/drawing/2014/main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="" xmlns:a16="http://schemas.microsoft.com/office/drawing/2014/main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="" xmlns:a16="http://schemas.microsoft.com/office/drawing/2014/main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="" xmlns:a16="http://schemas.microsoft.com/office/drawing/2014/main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="" xmlns:a16="http://schemas.microsoft.com/office/drawing/2014/main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="" xmlns:a16="http://schemas.microsoft.com/office/drawing/2014/main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=""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=""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=""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=""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=""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=""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=""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="" xmlns:a16="http://schemas.microsoft.com/office/drawing/2014/main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="" xmlns:a16="http://schemas.microsoft.com/office/drawing/2014/main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="" xmlns:a16="http://schemas.microsoft.com/office/drawing/2014/main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="" xmlns:a16="http://schemas.microsoft.com/office/drawing/2014/main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="" xmlns:a16="http://schemas.microsoft.com/office/drawing/2014/main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="" xmlns:a16="http://schemas.microsoft.com/office/drawing/2014/main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="" xmlns:a16="http://schemas.microsoft.com/office/drawing/2014/main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="" xmlns:a16="http://schemas.microsoft.com/office/drawing/2014/main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="" xmlns:a16="http://schemas.microsoft.com/office/drawing/2014/main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="" xmlns:a16="http://schemas.microsoft.com/office/drawing/2014/main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="" xmlns:a16="http://schemas.microsoft.com/office/drawing/2014/main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="" xmlns:a16="http://schemas.microsoft.com/office/drawing/2014/main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="" xmlns:a16="http://schemas.microsoft.com/office/drawing/2014/main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="" xmlns:a16="http://schemas.microsoft.com/office/drawing/2014/main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="" xmlns:a16="http://schemas.microsoft.com/office/drawing/2014/main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="" xmlns:a16="http://schemas.microsoft.com/office/drawing/2014/main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="" xmlns:a16="http://schemas.microsoft.com/office/drawing/2014/main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="" xmlns:a16="http://schemas.microsoft.com/office/drawing/2014/main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="" xmlns:a16="http://schemas.microsoft.com/office/drawing/2014/main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="" xmlns:a16="http://schemas.microsoft.com/office/drawing/2014/main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="" xmlns:a16="http://schemas.microsoft.com/office/drawing/2014/main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="" xmlns:a16="http://schemas.microsoft.com/office/drawing/2014/main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="" xmlns:a16="http://schemas.microsoft.com/office/drawing/2014/main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="" xmlns:a16="http://schemas.microsoft.com/office/drawing/2014/main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="" xmlns:a16="http://schemas.microsoft.com/office/drawing/2014/main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="" xmlns:a16="http://schemas.microsoft.com/office/drawing/2014/main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="" xmlns:a16="http://schemas.microsoft.com/office/drawing/2014/main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="" xmlns:a16="http://schemas.microsoft.com/office/drawing/2014/main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="" xmlns:a16="http://schemas.microsoft.com/office/drawing/2014/main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="" xmlns:a16="http://schemas.microsoft.com/office/drawing/2014/main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="" xmlns:a16="http://schemas.microsoft.com/office/drawing/2014/main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="" xmlns:a16="http://schemas.microsoft.com/office/drawing/2014/main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="" xmlns:a16="http://schemas.microsoft.com/office/drawing/2014/main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5" name="Line 11">
            <a:extLst>
              <a:ext uri="{FF2B5EF4-FFF2-40B4-BE49-F238E27FC236}">
                <a16:creationId xmlns="" xmlns:a16="http://schemas.microsoft.com/office/drawing/2014/main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6" name="Line 12">
            <a:extLst>
              <a:ext uri="{FF2B5EF4-FFF2-40B4-BE49-F238E27FC236}">
                <a16:creationId xmlns="" xmlns:a16="http://schemas.microsoft.com/office/drawing/2014/main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7" name="Line 13">
            <a:extLst>
              <a:ext uri="{FF2B5EF4-FFF2-40B4-BE49-F238E27FC236}">
                <a16:creationId xmlns="" xmlns:a16="http://schemas.microsoft.com/office/drawing/2014/main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8" name="Line 14">
            <a:extLst>
              <a:ext uri="{FF2B5EF4-FFF2-40B4-BE49-F238E27FC236}">
                <a16:creationId xmlns="" xmlns:a16="http://schemas.microsoft.com/office/drawing/2014/main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9" name="Line 15">
            <a:extLst>
              <a:ext uri="{FF2B5EF4-FFF2-40B4-BE49-F238E27FC236}">
                <a16:creationId xmlns="" xmlns:a16="http://schemas.microsoft.com/office/drawing/2014/main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0" name="Line 16">
            <a:extLst>
              <a:ext uri="{FF2B5EF4-FFF2-40B4-BE49-F238E27FC236}">
                <a16:creationId xmlns="" xmlns:a16="http://schemas.microsoft.com/office/drawing/2014/main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1" name="Line 17">
            <a:extLst>
              <a:ext uri="{FF2B5EF4-FFF2-40B4-BE49-F238E27FC236}">
                <a16:creationId xmlns="" xmlns:a16="http://schemas.microsoft.com/office/drawing/2014/main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2" name="Text Box 18">
            <a:extLst>
              <a:ext uri="{FF2B5EF4-FFF2-40B4-BE49-F238E27FC236}">
                <a16:creationId xmlns="" xmlns:a16="http://schemas.microsoft.com/office/drawing/2014/main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="" xmlns:a16="http://schemas.microsoft.com/office/drawing/2014/main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="" xmlns:a16="http://schemas.microsoft.com/office/drawing/2014/main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="" xmlns:a16="http://schemas.microsoft.com/office/drawing/2014/main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="" xmlns:a16="http://schemas.microsoft.com/office/drawing/2014/main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7" name="Text Box 23">
            <a:extLst>
              <a:ext uri="{FF2B5EF4-FFF2-40B4-BE49-F238E27FC236}">
                <a16:creationId xmlns="" xmlns:a16="http://schemas.microsoft.com/office/drawing/2014/main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="" xmlns:a16="http://schemas.microsoft.com/office/drawing/2014/main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="" xmlns:a16="http://schemas.microsoft.com/office/drawing/2014/main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900" name="Line 26">
            <a:extLst>
              <a:ext uri="{FF2B5EF4-FFF2-40B4-BE49-F238E27FC236}">
                <a16:creationId xmlns="" xmlns:a16="http://schemas.microsoft.com/office/drawing/2014/main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="" xmlns:a16="http://schemas.microsoft.com/office/drawing/2014/main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="" xmlns:a16="http://schemas.microsoft.com/office/drawing/2014/main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="" xmlns:a16="http://schemas.microsoft.com/office/drawing/2014/main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="" xmlns:a16="http://schemas.microsoft.com/office/drawing/2014/main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="" xmlns:a16="http://schemas.microsoft.com/office/drawing/2014/main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="" xmlns:a16="http://schemas.microsoft.com/office/drawing/2014/main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="" xmlns:a16="http://schemas.microsoft.com/office/drawing/2014/main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="" xmlns:a16="http://schemas.microsoft.com/office/drawing/2014/main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="" xmlns:a16="http://schemas.microsoft.com/office/drawing/2014/main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="" xmlns:a16="http://schemas.microsoft.com/office/drawing/2014/main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="" xmlns:a16="http://schemas.microsoft.com/office/drawing/2014/main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="" xmlns:a16="http://schemas.microsoft.com/office/drawing/2014/main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="" xmlns:a16="http://schemas.microsoft.com/office/drawing/2014/main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="" xmlns:a16="http://schemas.microsoft.com/office/drawing/2014/main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="" xmlns:a16="http://schemas.microsoft.com/office/drawing/2014/main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="" xmlns:a16="http://schemas.microsoft.com/office/drawing/2014/main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="" xmlns:a16="http://schemas.microsoft.com/office/drawing/2014/main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="" xmlns:a16="http://schemas.microsoft.com/office/drawing/2014/main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="" xmlns:a16="http://schemas.microsoft.com/office/drawing/2014/main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="" xmlns:a16="http://schemas.microsoft.com/office/drawing/2014/main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="" xmlns:a16="http://schemas.microsoft.com/office/drawing/2014/main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="" xmlns:a16="http://schemas.microsoft.com/office/drawing/2014/main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="" xmlns:a16="http://schemas.microsoft.com/office/drawing/2014/main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="" xmlns:a16="http://schemas.microsoft.com/office/drawing/2014/main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="" xmlns:a16="http://schemas.microsoft.com/office/drawing/2014/main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49" name="Rectangle 3">
            <a:extLst>
              <a:ext uri="{FF2B5EF4-FFF2-40B4-BE49-F238E27FC236}">
                <a16:creationId xmlns="" xmlns:a16="http://schemas.microsoft.com/office/drawing/2014/main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="" xmlns:a16="http://schemas.microsoft.com/office/drawing/2014/main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="" xmlns:a16="http://schemas.microsoft.com/office/drawing/2014/main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="" xmlns:a16="http://schemas.microsoft.com/office/drawing/2014/main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="" xmlns:a16="http://schemas.microsoft.com/office/drawing/2014/main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="" xmlns:a16="http://schemas.microsoft.com/office/drawing/2014/main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="" xmlns:a16="http://schemas.microsoft.com/office/drawing/2014/main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="" xmlns:a16="http://schemas.microsoft.com/office/drawing/2014/main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57" name="Rectangle 11">
            <a:extLst>
              <a:ext uri="{FF2B5EF4-FFF2-40B4-BE49-F238E27FC236}">
                <a16:creationId xmlns="" xmlns:a16="http://schemas.microsoft.com/office/drawing/2014/main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="" xmlns:a16="http://schemas.microsoft.com/office/drawing/2014/main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="" xmlns:a16="http://schemas.microsoft.com/office/drawing/2014/main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="" xmlns:a16="http://schemas.microsoft.com/office/drawing/2014/main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="" xmlns:a16="http://schemas.microsoft.com/office/drawing/2014/main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="" xmlns:a16="http://schemas.microsoft.com/office/drawing/2014/main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="" xmlns:a16="http://schemas.microsoft.com/office/drawing/2014/main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="" xmlns:a16="http://schemas.microsoft.com/office/drawing/2014/main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="" xmlns:a16="http://schemas.microsoft.com/office/drawing/2014/main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="" xmlns:a16="http://schemas.microsoft.com/office/drawing/2014/main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7" name="Line 8">
              <a:extLst>
                <a:ext uri="{FF2B5EF4-FFF2-40B4-BE49-F238E27FC236}">
                  <a16:creationId xmlns="" xmlns:a16="http://schemas.microsoft.com/office/drawing/2014/main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="" xmlns:a16="http://schemas.microsoft.com/office/drawing/2014/main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="" xmlns:a16="http://schemas.microsoft.com/office/drawing/2014/main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="" xmlns:a16="http://schemas.microsoft.com/office/drawing/2014/main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="" xmlns:a16="http://schemas.microsoft.com/office/drawing/2014/main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="" xmlns:a16="http://schemas.microsoft.com/office/drawing/2014/main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="" xmlns:a16="http://schemas.microsoft.com/office/drawing/2014/main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="" xmlns:a16="http://schemas.microsoft.com/office/drawing/2014/main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0" name="Line 16">
              <a:extLst>
                <a:ext uri="{FF2B5EF4-FFF2-40B4-BE49-F238E27FC236}">
                  <a16:creationId xmlns="" xmlns:a16="http://schemas.microsoft.com/office/drawing/2014/main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="" xmlns:a16="http://schemas.microsoft.com/office/drawing/2014/main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="" xmlns:a16="http://schemas.microsoft.com/office/drawing/2014/main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="" xmlns:a16="http://schemas.microsoft.com/office/drawing/2014/main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="" xmlns:a16="http://schemas.microsoft.com/office/drawing/2014/main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="" xmlns:a16="http://schemas.microsoft.com/office/drawing/2014/main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="" xmlns:a16="http://schemas.microsoft.com/office/drawing/2014/main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="" xmlns:a16="http://schemas.microsoft.com/office/drawing/2014/main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="" xmlns:a16="http://schemas.microsoft.com/office/drawing/2014/main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="" xmlns:a16="http://schemas.microsoft.com/office/drawing/2014/main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="" xmlns:a16="http://schemas.microsoft.com/office/drawing/2014/main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="" xmlns:a16="http://schemas.microsoft.com/office/drawing/2014/main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="" xmlns:a16="http://schemas.microsoft.com/office/drawing/2014/main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3" name="Line 19">
            <a:extLst>
              <a:ext uri="{FF2B5EF4-FFF2-40B4-BE49-F238E27FC236}">
                <a16:creationId xmlns="" xmlns:a16="http://schemas.microsoft.com/office/drawing/2014/main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4" name="Line 20">
            <a:extLst>
              <a:ext uri="{FF2B5EF4-FFF2-40B4-BE49-F238E27FC236}">
                <a16:creationId xmlns="" xmlns:a16="http://schemas.microsoft.com/office/drawing/2014/main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5" name="Line 21">
            <a:extLst>
              <a:ext uri="{FF2B5EF4-FFF2-40B4-BE49-F238E27FC236}">
                <a16:creationId xmlns="" xmlns:a16="http://schemas.microsoft.com/office/drawing/2014/main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6" name="Line 22">
            <a:extLst>
              <a:ext uri="{FF2B5EF4-FFF2-40B4-BE49-F238E27FC236}">
                <a16:creationId xmlns="" xmlns:a16="http://schemas.microsoft.com/office/drawing/2014/main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7" name="Line 23">
            <a:extLst>
              <a:ext uri="{FF2B5EF4-FFF2-40B4-BE49-F238E27FC236}">
                <a16:creationId xmlns="" xmlns:a16="http://schemas.microsoft.com/office/drawing/2014/main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8" name="Rectangle 24">
            <a:extLst>
              <a:ext uri="{FF2B5EF4-FFF2-40B4-BE49-F238E27FC236}">
                <a16:creationId xmlns="" xmlns:a16="http://schemas.microsoft.com/office/drawing/2014/main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="" xmlns:a16="http://schemas.microsoft.com/office/drawing/2014/main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="" xmlns:a16="http://schemas.microsoft.com/office/drawing/2014/main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="" xmlns:a16="http://schemas.microsoft.com/office/drawing/2014/main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2" name="Line 28">
            <a:extLst>
              <a:ext uri="{FF2B5EF4-FFF2-40B4-BE49-F238E27FC236}">
                <a16:creationId xmlns="" xmlns:a16="http://schemas.microsoft.com/office/drawing/2014/main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3" name="Rectangle 29">
            <a:extLst>
              <a:ext uri="{FF2B5EF4-FFF2-40B4-BE49-F238E27FC236}">
                <a16:creationId xmlns="" xmlns:a16="http://schemas.microsoft.com/office/drawing/2014/main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="" xmlns:a16="http://schemas.microsoft.com/office/drawing/2014/main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5" name="Line 31">
            <a:extLst>
              <a:ext uri="{FF2B5EF4-FFF2-40B4-BE49-F238E27FC236}">
                <a16:creationId xmlns="" xmlns:a16="http://schemas.microsoft.com/office/drawing/2014/main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6" name="Line 32">
            <a:extLst>
              <a:ext uri="{FF2B5EF4-FFF2-40B4-BE49-F238E27FC236}">
                <a16:creationId xmlns="" xmlns:a16="http://schemas.microsoft.com/office/drawing/2014/main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="" xmlns:a16="http://schemas.microsoft.com/office/drawing/2014/main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="" xmlns:a16="http://schemas.microsoft.com/office/drawing/2014/main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="" xmlns:a16="http://schemas.microsoft.com/office/drawing/2014/main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="" xmlns:a16="http://schemas.microsoft.com/office/drawing/2014/main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="" xmlns:a16="http://schemas.microsoft.com/office/drawing/2014/main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="" xmlns:a16="http://schemas.microsoft.com/office/drawing/2014/main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="" xmlns:a16="http://schemas.microsoft.com/office/drawing/2014/main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="" xmlns:a16="http://schemas.microsoft.com/office/drawing/2014/main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=""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=""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=""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=""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="" xmlns:a16="http://schemas.microsoft.com/office/drawing/2014/main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="" xmlns:a16="http://schemas.microsoft.com/office/drawing/2014/main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="" xmlns:a16="http://schemas.microsoft.com/office/drawing/2014/main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="" xmlns:a16="http://schemas.microsoft.com/office/drawing/2014/main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="" xmlns:a16="http://schemas.microsoft.com/office/drawing/2014/main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="" xmlns:a16="http://schemas.microsoft.com/office/drawing/2014/main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="" xmlns:a16="http://schemas.microsoft.com/office/drawing/2014/main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="" xmlns:a16="http://schemas.microsoft.com/office/drawing/2014/main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="" xmlns:a16="http://schemas.microsoft.com/office/drawing/2014/main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="" xmlns:a16="http://schemas.microsoft.com/office/drawing/2014/main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="" xmlns:a16="http://schemas.microsoft.com/office/drawing/2014/main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="" xmlns:a16="http://schemas.microsoft.com/office/drawing/2014/main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="" xmlns:a16="http://schemas.microsoft.com/office/drawing/2014/main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="" xmlns:a16="http://schemas.microsoft.com/office/drawing/2014/main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="" xmlns:a16="http://schemas.microsoft.com/office/drawing/2014/main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="" xmlns:a16="http://schemas.microsoft.com/office/drawing/2014/main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="" xmlns:a16="http://schemas.microsoft.com/office/drawing/2014/main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="" xmlns:a16="http://schemas.microsoft.com/office/drawing/2014/main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="" xmlns:a16="http://schemas.microsoft.com/office/drawing/2014/main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="" xmlns:a16="http://schemas.microsoft.com/office/drawing/2014/main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="" xmlns:a16="http://schemas.microsoft.com/office/drawing/2014/main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="" xmlns:a16="http://schemas.microsoft.com/office/drawing/2014/main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="" xmlns:a16="http://schemas.microsoft.com/office/drawing/2014/main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="" xmlns:a16="http://schemas.microsoft.com/office/drawing/2014/main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="" xmlns:a16="http://schemas.microsoft.com/office/drawing/2014/main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="" xmlns:a16="http://schemas.microsoft.com/office/drawing/2014/main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="" xmlns:a16="http://schemas.microsoft.com/office/drawing/2014/main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="" xmlns:a16="http://schemas.microsoft.com/office/drawing/2014/main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="" xmlns:a16="http://schemas.microsoft.com/office/drawing/2014/main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="" xmlns:a16="http://schemas.microsoft.com/office/drawing/2014/main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="" xmlns:a16="http://schemas.microsoft.com/office/drawing/2014/main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="" xmlns:a16="http://schemas.microsoft.com/office/drawing/2014/main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="" xmlns:a16="http://schemas.microsoft.com/office/drawing/2014/main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="" xmlns:a16="http://schemas.microsoft.com/office/drawing/2014/main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="" xmlns:a16="http://schemas.microsoft.com/office/drawing/2014/main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="" xmlns:a16="http://schemas.microsoft.com/office/drawing/2014/main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="" xmlns:a16="http://schemas.microsoft.com/office/drawing/2014/main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="" xmlns:a16="http://schemas.microsoft.com/office/drawing/2014/main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="" xmlns:a16="http://schemas.microsoft.com/office/drawing/2014/main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="" xmlns:a16="http://schemas.microsoft.com/office/drawing/2014/main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="" xmlns:a16="http://schemas.microsoft.com/office/drawing/2014/main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="" xmlns:a16="http://schemas.microsoft.com/office/drawing/2014/main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="" xmlns:a16="http://schemas.microsoft.com/office/drawing/2014/main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="" xmlns:a16="http://schemas.microsoft.com/office/drawing/2014/main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="" xmlns:a16="http://schemas.microsoft.com/office/drawing/2014/main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="" xmlns:a16="http://schemas.microsoft.com/office/drawing/2014/main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="" xmlns:a16="http://schemas.microsoft.com/office/drawing/2014/main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="" xmlns:a16="http://schemas.microsoft.com/office/drawing/2014/main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="" xmlns:a16="http://schemas.microsoft.com/office/drawing/2014/main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="" xmlns:a16="http://schemas.microsoft.com/office/drawing/2014/main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="" xmlns:a16="http://schemas.microsoft.com/office/drawing/2014/main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="" xmlns:a16="http://schemas.microsoft.com/office/drawing/2014/main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="" xmlns:a16="http://schemas.microsoft.com/office/drawing/2014/main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="" xmlns:a16="http://schemas.microsoft.com/office/drawing/2014/main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="" xmlns:a16="http://schemas.microsoft.com/office/drawing/2014/main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="" xmlns:a16="http://schemas.microsoft.com/office/drawing/2014/main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="" xmlns:a16="http://schemas.microsoft.com/office/drawing/2014/main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="" xmlns:a16="http://schemas.microsoft.com/office/drawing/2014/main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="" xmlns:a16="http://schemas.microsoft.com/office/drawing/2014/main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="" xmlns:a16="http://schemas.microsoft.com/office/drawing/2014/main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="" xmlns:a16="http://schemas.microsoft.com/office/drawing/2014/main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="" xmlns:a16="http://schemas.microsoft.com/office/drawing/2014/main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="" xmlns:a16="http://schemas.microsoft.com/office/drawing/2014/main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="" xmlns:a16="http://schemas.microsoft.com/office/drawing/2014/main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="" xmlns:a16="http://schemas.microsoft.com/office/drawing/2014/main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="" xmlns:a16="http://schemas.microsoft.com/office/drawing/2014/main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="" xmlns:a16="http://schemas.microsoft.com/office/drawing/2014/main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="" xmlns:a16="http://schemas.microsoft.com/office/drawing/2014/main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="" xmlns:a16="http://schemas.microsoft.com/office/drawing/2014/main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="" xmlns:a16="http://schemas.microsoft.com/office/drawing/2014/main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="" xmlns:a16="http://schemas.microsoft.com/office/drawing/2014/main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="" xmlns:a16="http://schemas.microsoft.com/office/drawing/2014/main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="" xmlns:a16="http://schemas.microsoft.com/office/drawing/2014/main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3" name="Line 73">
              <a:extLst>
                <a:ext uri="{FF2B5EF4-FFF2-40B4-BE49-F238E27FC236}">
                  <a16:creationId xmlns="" xmlns:a16="http://schemas.microsoft.com/office/drawing/2014/main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4" name="Line 74">
              <a:extLst>
                <a:ext uri="{FF2B5EF4-FFF2-40B4-BE49-F238E27FC236}">
                  <a16:creationId xmlns="" xmlns:a16="http://schemas.microsoft.com/office/drawing/2014/main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5" name="Line 75">
              <a:extLst>
                <a:ext uri="{FF2B5EF4-FFF2-40B4-BE49-F238E27FC236}">
                  <a16:creationId xmlns="" xmlns:a16="http://schemas.microsoft.com/office/drawing/2014/main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6" name="Line 76">
              <a:extLst>
                <a:ext uri="{FF2B5EF4-FFF2-40B4-BE49-F238E27FC236}">
                  <a16:creationId xmlns="" xmlns:a16="http://schemas.microsoft.com/office/drawing/2014/main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7" name="Line 77">
              <a:extLst>
                <a:ext uri="{FF2B5EF4-FFF2-40B4-BE49-F238E27FC236}">
                  <a16:creationId xmlns="" xmlns:a16="http://schemas.microsoft.com/office/drawing/2014/main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8" name="Line 78">
              <a:extLst>
                <a:ext uri="{FF2B5EF4-FFF2-40B4-BE49-F238E27FC236}">
                  <a16:creationId xmlns="" xmlns:a16="http://schemas.microsoft.com/office/drawing/2014/main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9" name="Line 79">
              <a:extLst>
                <a:ext uri="{FF2B5EF4-FFF2-40B4-BE49-F238E27FC236}">
                  <a16:creationId xmlns="" xmlns:a16="http://schemas.microsoft.com/office/drawing/2014/main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0" name="Line 80">
              <a:extLst>
                <a:ext uri="{FF2B5EF4-FFF2-40B4-BE49-F238E27FC236}">
                  <a16:creationId xmlns="" xmlns:a16="http://schemas.microsoft.com/office/drawing/2014/main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1" name="Line 81">
              <a:extLst>
                <a:ext uri="{FF2B5EF4-FFF2-40B4-BE49-F238E27FC236}">
                  <a16:creationId xmlns="" xmlns:a16="http://schemas.microsoft.com/office/drawing/2014/main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2" name="Line 82">
              <a:extLst>
                <a:ext uri="{FF2B5EF4-FFF2-40B4-BE49-F238E27FC236}">
                  <a16:creationId xmlns="" xmlns:a16="http://schemas.microsoft.com/office/drawing/2014/main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3" name="Line 83">
              <a:extLst>
                <a:ext uri="{FF2B5EF4-FFF2-40B4-BE49-F238E27FC236}">
                  <a16:creationId xmlns="" xmlns:a16="http://schemas.microsoft.com/office/drawing/2014/main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4" name="Line 84">
              <a:extLst>
                <a:ext uri="{FF2B5EF4-FFF2-40B4-BE49-F238E27FC236}">
                  <a16:creationId xmlns="" xmlns:a16="http://schemas.microsoft.com/office/drawing/2014/main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5" name="Line 85">
              <a:extLst>
                <a:ext uri="{FF2B5EF4-FFF2-40B4-BE49-F238E27FC236}">
                  <a16:creationId xmlns="" xmlns:a16="http://schemas.microsoft.com/office/drawing/2014/main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6" name="Line 86">
              <a:extLst>
                <a:ext uri="{FF2B5EF4-FFF2-40B4-BE49-F238E27FC236}">
                  <a16:creationId xmlns="" xmlns:a16="http://schemas.microsoft.com/office/drawing/2014/main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7" name="Line 87">
              <a:extLst>
                <a:ext uri="{FF2B5EF4-FFF2-40B4-BE49-F238E27FC236}">
                  <a16:creationId xmlns="" xmlns:a16="http://schemas.microsoft.com/office/drawing/2014/main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8" name="Line 88">
              <a:extLst>
                <a:ext uri="{FF2B5EF4-FFF2-40B4-BE49-F238E27FC236}">
                  <a16:creationId xmlns="" xmlns:a16="http://schemas.microsoft.com/office/drawing/2014/main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9" name="Line 89">
              <a:extLst>
                <a:ext uri="{FF2B5EF4-FFF2-40B4-BE49-F238E27FC236}">
                  <a16:creationId xmlns="" xmlns:a16="http://schemas.microsoft.com/office/drawing/2014/main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0" name="Line 90">
              <a:extLst>
                <a:ext uri="{FF2B5EF4-FFF2-40B4-BE49-F238E27FC236}">
                  <a16:creationId xmlns="" xmlns:a16="http://schemas.microsoft.com/office/drawing/2014/main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1" name="Line 91">
              <a:extLst>
                <a:ext uri="{FF2B5EF4-FFF2-40B4-BE49-F238E27FC236}">
                  <a16:creationId xmlns="" xmlns:a16="http://schemas.microsoft.com/office/drawing/2014/main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2" name="Line 92">
              <a:extLst>
                <a:ext uri="{FF2B5EF4-FFF2-40B4-BE49-F238E27FC236}">
                  <a16:creationId xmlns="" xmlns:a16="http://schemas.microsoft.com/office/drawing/2014/main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3" name="Line 93">
              <a:extLst>
                <a:ext uri="{FF2B5EF4-FFF2-40B4-BE49-F238E27FC236}">
                  <a16:creationId xmlns="" xmlns:a16="http://schemas.microsoft.com/office/drawing/2014/main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4" name="Line 94">
              <a:extLst>
                <a:ext uri="{FF2B5EF4-FFF2-40B4-BE49-F238E27FC236}">
                  <a16:creationId xmlns="" xmlns:a16="http://schemas.microsoft.com/office/drawing/2014/main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5" name="Line 95">
              <a:extLst>
                <a:ext uri="{FF2B5EF4-FFF2-40B4-BE49-F238E27FC236}">
                  <a16:creationId xmlns="" xmlns:a16="http://schemas.microsoft.com/office/drawing/2014/main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6" name="Line 96">
              <a:extLst>
                <a:ext uri="{FF2B5EF4-FFF2-40B4-BE49-F238E27FC236}">
                  <a16:creationId xmlns="" xmlns:a16="http://schemas.microsoft.com/office/drawing/2014/main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7" name="Line 97">
              <a:extLst>
                <a:ext uri="{FF2B5EF4-FFF2-40B4-BE49-F238E27FC236}">
                  <a16:creationId xmlns="" xmlns:a16="http://schemas.microsoft.com/office/drawing/2014/main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8" name="Line 98">
              <a:extLst>
                <a:ext uri="{FF2B5EF4-FFF2-40B4-BE49-F238E27FC236}">
                  <a16:creationId xmlns="" xmlns:a16="http://schemas.microsoft.com/office/drawing/2014/main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9" name="Line 99">
              <a:extLst>
                <a:ext uri="{FF2B5EF4-FFF2-40B4-BE49-F238E27FC236}">
                  <a16:creationId xmlns="" xmlns:a16="http://schemas.microsoft.com/office/drawing/2014/main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0" name="Line 100">
              <a:extLst>
                <a:ext uri="{FF2B5EF4-FFF2-40B4-BE49-F238E27FC236}">
                  <a16:creationId xmlns="" xmlns:a16="http://schemas.microsoft.com/office/drawing/2014/main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1" name="Line 101">
              <a:extLst>
                <a:ext uri="{FF2B5EF4-FFF2-40B4-BE49-F238E27FC236}">
                  <a16:creationId xmlns="" xmlns:a16="http://schemas.microsoft.com/office/drawing/2014/main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2" name="Line 102">
              <a:extLst>
                <a:ext uri="{FF2B5EF4-FFF2-40B4-BE49-F238E27FC236}">
                  <a16:creationId xmlns="" xmlns:a16="http://schemas.microsoft.com/office/drawing/2014/main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="" xmlns:a16="http://schemas.microsoft.com/office/drawing/2014/main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="" xmlns:a16="http://schemas.microsoft.com/office/drawing/2014/main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="" xmlns:a16="http://schemas.microsoft.com/office/drawing/2014/main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="" xmlns:a16="http://schemas.microsoft.com/office/drawing/2014/main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="" xmlns:a16="http://schemas.microsoft.com/office/drawing/2014/main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="" xmlns:a16="http://schemas.microsoft.com/office/drawing/2014/main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="" xmlns:a16="http://schemas.microsoft.com/office/drawing/2014/main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="" xmlns:a16="http://schemas.microsoft.com/office/drawing/2014/main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="" xmlns:a16="http://schemas.microsoft.com/office/drawing/2014/main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="" xmlns:a16="http://schemas.microsoft.com/office/drawing/2014/main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="" xmlns:a16="http://schemas.microsoft.com/office/drawing/2014/main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="" xmlns:a16="http://schemas.microsoft.com/office/drawing/2014/main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="" xmlns:a16="http://schemas.microsoft.com/office/drawing/2014/main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="" xmlns:a16="http://schemas.microsoft.com/office/drawing/2014/main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="" xmlns:a16="http://schemas.microsoft.com/office/drawing/2014/main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="" xmlns:a16="http://schemas.microsoft.com/office/drawing/2014/main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="" xmlns:a16="http://schemas.microsoft.com/office/drawing/2014/main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="" xmlns:a16="http://schemas.microsoft.com/office/drawing/2014/main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="" xmlns:a16="http://schemas.microsoft.com/office/drawing/2014/main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="" xmlns:a16="http://schemas.microsoft.com/office/drawing/2014/main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="" xmlns:a16="http://schemas.microsoft.com/office/drawing/2014/main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="" xmlns:a16="http://schemas.microsoft.com/office/drawing/2014/main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="" xmlns:a16="http://schemas.microsoft.com/office/drawing/2014/main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="" xmlns:a16="http://schemas.microsoft.com/office/drawing/2014/main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="" xmlns:a16="http://schemas.microsoft.com/office/drawing/2014/main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="" xmlns:a16="http://schemas.microsoft.com/office/drawing/2014/main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="" xmlns:a16="http://schemas.microsoft.com/office/drawing/2014/main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="" xmlns:a16="http://schemas.microsoft.com/office/drawing/2014/main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="" xmlns:a16="http://schemas.microsoft.com/office/drawing/2014/main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="" xmlns:a16="http://schemas.microsoft.com/office/drawing/2014/main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="" xmlns:a16="http://schemas.microsoft.com/office/drawing/2014/main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="" xmlns:a16="http://schemas.microsoft.com/office/drawing/2014/main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="" xmlns:a16="http://schemas.microsoft.com/office/drawing/2014/main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="" xmlns:a16="http://schemas.microsoft.com/office/drawing/2014/main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="" xmlns:a16="http://schemas.microsoft.com/office/drawing/2014/main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="" xmlns:a16="http://schemas.microsoft.com/office/drawing/2014/main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="" xmlns:a16="http://schemas.microsoft.com/office/drawing/2014/main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="" xmlns:a16="http://schemas.microsoft.com/office/drawing/2014/main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="" xmlns:a16="http://schemas.microsoft.com/office/drawing/2014/main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="" xmlns:a16="http://schemas.microsoft.com/office/drawing/2014/main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="" xmlns:a16="http://schemas.microsoft.com/office/drawing/2014/main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="" xmlns:a16="http://schemas.microsoft.com/office/drawing/2014/main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="" xmlns:a16="http://schemas.microsoft.com/office/drawing/2014/main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="" xmlns:a16="http://schemas.microsoft.com/office/drawing/2014/main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="" xmlns:a16="http://schemas.microsoft.com/office/drawing/2014/main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="" xmlns:a16="http://schemas.microsoft.com/office/drawing/2014/main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="" xmlns:a16="http://schemas.microsoft.com/office/drawing/2014/main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="" xmlns:a16="http://schemas.microsoft.com/office/drawing/2014/main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="" xmlns:a16="http://schemas.microsoft.com/office/drawing/2014/main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="" xmlns:a16="http://schemas.microsoft.com/office/drawing/2014/main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="" xmlns:a16="http://schemas.microsoft.com/office/drawing/2014/main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="" xmlns:a16="http://schemas.microsoft.com/office/drawing/2014/main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="" xmlns:a16="http://schemas.microsoft.com/office/drawing/2014/main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="" xmlns:a16="http://schemas.microsoft.com/office/drawing/2014/main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="" xmlns:a16="http://schemas.microsoft.com/office/drawing/2014/main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="" xmlns:a16="http://schemas.microsoft.com/office/drawing/2014/main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="" xmlns:a16="http://schemas.microsoft.com/office/drawing/2014/main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="" xmlns:a16="http://schemas.microsoft.com/office/drawing/2014/main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="" xmlns:a16="http://schemas.microsoft.com/office/drawing/2014/main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="" xmlns:a16="http://schemas.microsoft.com/office/drawing/2014/main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="" xmlns:a16="http://schemas.microsoft.com/office/drawing/2014/main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="" xmlns:a16="http://schemas.microsoft.com/office/drawing/2014/main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="" xmlns:a16="http://schemas.microsoft.com/office/drawing/2014/main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="" xmlns:a16="http://schemas.microsoft.com/office/drawing/2014/main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="" xmlns:a16="http://schemas.microsoft.com/office/drawing/2014/main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="" xmlns:a16="http://schemas.microsoft.com/office/drawing/2014/main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="" xmlns:a16="http://schemas.microsoft.com/office/drawing/2014/main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="" xmlns:a16="http://schemas.microsoft.com/office/drawing/2014/main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="" xmlns:a16="http://schemas.microsoft.com/office/drawing/2014/main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="" xmlns:a16="http://schemas.microsoft.com/office/drawing/2014/main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="" xmlns:a16="http://schemas.microsoft.com/office/drawing/2014/main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="" xmlns:a16="http://schemas.microsoft.com/office/drawing/2014/main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="" xmlns:a16="http://schemas.microsoft.com/office/drawing/2014/main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="" xmlns:a16="http://schemas.microsoft.com/office/drawing/2014/main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="" xmlns:a16="http://schemas.microsoft.com/office/drawing/2014/main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="" xmlns:a16="http://schemas.microsoft.com/office/drawing/2014/main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x-none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="" xmlns:a16="http://schemas.microsoft.com/office/drawing/2014/main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="" xmlns:a16="http://schemas.microsoft.com/office/drawing/2014/main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1" name="Line 73">
              <a:extLst>
                <a:ext uri="{FF2B5EF4-FFF2-40B4-BE49-F238E27FC236}">
                  <a16:creationId xmlns="" xmlns:a16="http://schemas.microsoft.com/office/drawing/2014/main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2" name="Line 74">
              <a:extLst>
                <a:ext uri="{FF2B5EF4-FFF2-40B4-BE49-F238E27FC236}">
                  <a16:creationId xmlns="" xmlns:a16="http://schemas.microsoft.com/office/drawing/2014/main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3" name="Line 75">
              <a:extLst>
                <a:ext uri="{FF2B5EF4-FFF2-40B4-BE49-F238E27FC236}">
                  <a16:creationId xmlns="" xmlns:a16="http://schemas.microsoft.com/office/drawing/2014/main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4" name="Line 76">
              <a:extLst>
                <a:ext uri="{FF2B5EF4-FFF2-40B4-BE49-F238E27FC236}">
                  <a16:creationId xmlns="" xmlns:a16="http://schemas.microsoft.com/office/drawing/2014/main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5" name="Line 77">
              <a:extLst>
                <a:ext uri="{FF2B5EF4-FFF2-40B4-BE49-F238E27FC236}">
                  <a16:creationId xmlns="" xmlns:a16="http://schemas.microsoft.com/office/drawing/2014/main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6" name="Line 78">
              <a:extLst>
                <a:ext uri="{FF2B5EF4-FFF2-40B4-BE49-F238E27FC236}">
                  <a16:creationId xmlns="" xmlns:a16="http://schemas.microsoft.com/office/drawing/2014/main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7" name="Line 79">
              <a:extLst>
                <a:ext uri="{FF2B5EF4-FFF2-40B4-BE49-F238E27FC236}">
                  <a16:creationId xmlns="" xmlns:a16="http://schemas.microsoft.com/office/drawing/2014/main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8" name="Line 80">
              <a:extLst>
                <a:ext uri="{FF2B5EF4-FFF2-40B4-BE49-F238E27FC236}">
                  <a16:creationId xmlns="" xmlns:a16="http://schemas.microsoft.com/office/drawing/2014/main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9" name="Line 81">
              <a:extLst>
                <a:ext uri="{FF2B5EF4-FFF2-40B4-BE49-F238E27FC236}">
                  <a16:creationId xmlns="" xmlns:a16="http://schemas.microsoft.com/office/drawing/2014/main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0" name="Line 82">
              <a:extLst>
                <a:ext uri="{FF2B5EF4-FFF2-40B4-BE49-F238E27FC236}">
                  <a16:creationId xmlns="" xmlns:a16="http://schemas.microsoft.com/office/drawing/2014/main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1" name="Line 83">
              <a:extLst>
                <a:ext uri="{FF2B5EF4-FFF2-40B4-BE49-F238E27FC236}">
                  <a16:creationId xmlns="" xmlns:a16="http://schemas.microsoft.com/office/drawing/2014/main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2" name="Line 84">
              <a:extLst>
                <a:ext uri="{FF2B5EF4-FFF2-40B4-BE49-F238E27FC236}">
                  <a16:creationId xmlns="" xmlns:a16="http://schemas.microsoft.com/office/drawing/2014/main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="" xmlns:a16="http://schemas.microsoft.com/office/drawing/2014/main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="" xmlns:a16="http://schemas.microsoft.com/office/drawing/2014/main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="" xmlns:a16="http://schemas.microsoft.com/office/drawing/2014/main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="" xmlns:a16="http://schemas.microsoft.com/office/drawing/2014/main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="" xmlns:a16="http://schemas.microsoft.com/office/drawing/2014/main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="" xmlns:a16="http://schemas.microsoft.com/office/drawing/2014/main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="" xmlns:a16="http://schemas.microsoft.com/office/drawing/2014/main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65" name="Rectangle 3">
            <a:extLst>
              <a:ext uri="{FF2B5EF4-FFF2-40B4-BE49-F238E27FC236}">
                <a16:creationId xmlns="" xmlns:a16="http://schemas.microsoft.com/office/drawing/2014/main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="" xmlns:a16="http://schemas.microsoft.com/office/drawing/2014/main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="" xmlns:a16="http://schemas.microsoft.com/office/drawing/2014/main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="" xmlns:a16="http://schemas.microsoft.com/office/drawing/2014/main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="" xmlns:a16="http://schemas.microsoft.com/office/drawing/2014/main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0" name="Line 8">
            <a:extLst>
              <a:ext uri="{FF2B5EF4-FFF2-40B4-BE49-F238E27FC236}">
                <a16:creationId xmlns="" xmlns:a16="http://schemas.microsoft.com/office/drawing/2014/main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1" name="Line 9">
            <a:extLst>
              <a:ext uri="{FF2B5EF4-FFF2-40B4-BE49-F238E27FC236}">
                <a16:creationId xmlns="" xmlns:a16="http://schemas.microsoft.com/office/drawing/2014/main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2" name="Text Box 10">
            <a:extLst>
              <a:ext uri="{FF2B5EF4-FFF2-40B4-BE49-F238E27FC236}">
                <a16:creationId xmlns="" xmlns:a16="http://schemas.microsoft.com/office/drawing/2014/main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="" xmlns:a16="http://schemas.microsoft.com/office/drawing/2014/main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="" xmlns:a16="http://schemas.microsoft.com/office/drawing/2014/main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="" xmlns:a16="http://schemas.microsoft.com/office/drawing/2014/main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="" xmlns:a16="http://schemas.microsoft.com/office/drawing/2014/main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="" xmlns:a16="http://schemas.microsoft.com/office/drawing/2014/main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="" xmlns:a16="http://schemas.microsoft.com/office/drawing/2014/main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="" xmlns:a16="http://schemas.microsoft.com/office/drawing/2014/main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0" name="Text Box 18">
            <a:extLst>
              <a:ext uri="{FF2B5EF4-FFF2-40B4-BE49-F238E27FC236}">
                <a16:creationId xmlns="" xmlns:a16="http://schemas.microsoft.com/office/drawing/2014/main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="" xmlns:a16="http://schemas.microsoft.com/office/drawing/2014/main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2" name="Line 20">
            <a:extLst>
              <a:ext uri="{FF2B5EF4-FFF2-40B4-BE49-F238E27FC236}">
                <a16:creationId xmlns="" xmlns:a16="http://schemas.microsoft.com/office/drawing/2014/main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3" name="Text Box 21">
            <a:extLst>
              <a:ext uri="{FF2B5EF4-FFF2-40B4-BE49-F238E27FC236}">
                <a16:creationId xmlns="" xmlns:a16="http://schemas.microsoft.com/office/drawing/2014/main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="" xmlns:a16="http://schemas.microsoft.com/office/drawing/2014/main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="" xmlns:a16="http://schemas.microsoft.com/office/drawing/2014/main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="" xmlns:a16="http://schemas.microsoft.com/office/drawing/2014/main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="" xmlns:a16="http://schemas.microsoft.com/office/drawing/2014/main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="" xmlns:a16="http://schemas.microsoft.com/office/drawing/2014/main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="" xmlns:a16="http://schemas.microsoft.com/office/drawing/2014/main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="" xmlns:a16="http://schemas.microsoft.com/office/drawing/2014/main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="" xmlns:a16="http://schemas.microsoft.com/office/drawing/2014/main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="" xmlns:a16="http://schemas.microsoft.com/office/drawing/2014/main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="" xmlns:a16="http://schemas.microsoft.com/office/drawing/2014/main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="" xmlns:a16="http://schemas.microsoft.com/office/drawing/2014/main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="" xmlns:a16="http://schemas.microsoft.com/office/drawing/2014/main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="" xmlns:a16="http://schemas.microsoft.com/office/drawing/2014/main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="" xmlns:a16="http://schemas.microsoft.com/office/drawing/2014/main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="" xmlns:a16="http://schemas.microsoft.com/office/drawing/2014/main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="" xmlns:a16="http://schemas.microsoft.com/office/drawing/2014/main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="" xmlns:a16="http://schemas.microsoft.com/office/drawing/2014/main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="" xmlns:a16="http://schemas.microsoft.com/office/drawing/2014/main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="" xmlns:a16="http://schemas.microsoft.com/office/drawing/2014/main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="" xmlns:a16="http://schemas.microsoft.com/office/drawing/2014/main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="" xmlns:a16="http://schemas.microsoft.com/office/drawing/2014/main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="" xmlns:a16="http://schemas.microsoft.com/office/drawing/2014/main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="" xmlns:a16="http://schemas.microsoft.com/office/drawing/2014/main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="" xmlns:a16="http://schemas.microsoft.com/office/drawing/2014/main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="" xmlns:a16="http://schemas.microsoft.com/office/drawing/2014/main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="" xmlns:a16="http://schemas.microsoft.com/office/drawing/2014/main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="" xmlns:a16="http://schemas.microsoft.com/office/drawing/2014/main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="" xmlns:a16="http://schemas.microsoft.com/office/drawing/2014/main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="" xmlns:a16="http://schemas.microsoft.com/office/drawing/2014/main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="" xmlns:a16="http://schemas.microsoft.com/office/drawing/2014/main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="" xmlns:a16="http://schemas.microsoft.com/office/drawing/2014/main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="" xmlns:a16="http://schemas.microsoft.com/office/drawing/2014/main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="" xmlns:a16="http://schemas.microsoft.com/office/drawing/2014/main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="" xmlns:a16="http://schemas.microsoft.com/office/drawing/2014/main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=""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=""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=""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=""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=""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=""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=""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=""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=""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=""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=""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=""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=""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=""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=""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=""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="" xmlns:a16="http://schemas.microsoft.com/office/drawing/2014/main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="" xmlns:a16="http://schemas.microsoft.com/office/drawing/2014/main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="" xmlns:a16="http://schemas.microsoft.com/office/drawing/2014/main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="" xmlns:a16="http://schemas.microsoft.com/office/drawing/2014/main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="" xmlns:a16="http://schemas.microsoft.com/office/drawing/2014/main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="" xmlns:a16="http://schemas.microsoft.com/office/drawing/2014/main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="" xmlns:a16="http://schemas.microsoft.com/office/drawing/2014/main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1" name="Freeform 7">
            <a:extLst>
              <a:ext uri="{FF2B5EF4-FFF2-40B4-BE49-F238E27FC236}">
                <a16:creationId xmlns="" xmlns:a16="http://schemas.microsoft.com/office/drawing/2014/main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2" name="Line 8">
            <a:extLst>
              <a:ext uri="{FF2B5EF4-FFF2-40B4-BE49-F238E27FC236}">
                <a16:creationId xmlns="" xmlns:a16="http://schemas.microsoft.com/office/drawing/2014/main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3" name="Line 9">
            <a:extLst>
              <a:ext uri="{FF2B5EF4-FFF2-40B4-BE49-F238E27FC236}">
                <a16:creationId xmlns="" xmlns:a16="http://schemas.microsoft.com/office/drawing/2014/main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4" name="Freeform 10">
            <a:extLst>
              <a:ext uri="{FF2B5EF4-FFF2-40B4-BE49-F238E27FC236}">
                <a16:creationId xmlns="" xmlns:a16="http://schemas.microsoft.com/office/drawing/2014/main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5" name="Freeform 11">
            <a:extLst>
              <a:ext uri="{FF2B5EF4-FFF2-40B4-BE49-F238E27FC236}">
                <a16:creationId xmlns="" xmlns:a16="http://schemas.microsoft.com/office/drawing/2014/main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6" name="Rectangle 12">
            <a:extLst>
              <a:ext uri="{FF2B5EF4-FFF2-40B4-BE49-F238E27FC236}">
                <a16:creationId xmlns="" xmlns:a16="http://schemas.microsoft.com/office/drawing/2014/main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="" xmlns:a16="http://schemas.microsoft.com/office/drawing/2014/main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="" xmlns:a16="http://schemas.microsoft.com/office/drawing/2014/main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="" xmlns:a16="http://schemas.microsoft.com/office/drawing/2014/main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0" name="Line 16">
            <a:extLst>
              <a:ext uri="{FF2B5EF4-FFF2-40B4-BE49-F238E27FC236}">
                <a16:creationId xmlns="" xmlns:a16="http://schemas.microsoft.com/office/drawing/2014/main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1" name="Line 17">
            <a:extLst>
              <a:ext uri="{FF2B5EF4-FFF2-40B4-BE49-F238E27FC236}">
                <a16:creationId xmlns="" xmlns:a16="http://schemas.microsoft.com/office/drawing/2014/main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2" name="Line 18">
            <a:extLst>
              <a:ext uri="{FF2B5EF4-FFF2-40B4-BE49-F238E27FC236}">
                <a16:creationId xmlns="" xmlns:a16="http://schemas.microsoft.com/office/drawing/2014/main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3" name="Freeform 19">
            <a:extLst>
              <a:ext uri="{FF2B5EF4-FFF2-40B4-BE49-F238E27FC236}">
                <a16:creationId xmlns="" xmlns:a16="http://schemas.microsoft.com/office/drawing/2014/main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4" name="Freeform 20">
            <a:extLst>
              <a:ext uri="{FF2B5EF4-FFF2-40B4-BE49-F238E27FC236}">
                <a16:creationId xmlns="" xmlns:a16="http://schemas.microsoft.com/office/drawing/2014/main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5" name="Line 21">
            <a:extLst>
              <a:ext uri="{FF2B5EF4-FFF2-40B4-BE49-F238E27FC236}">
                <a16:creationId xmlns="" xmlns:a16="http://schemas.microsoft.com/office/drawing/2014/main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6" name="Rectangle 22">
            <a:extLst>
              <a:ext uri="{FF2B5EF4-FFF2-40B4-BE49-F238E27FC236}">
                <a16:creationId xmlns="" xmlns:a16="http://schemas.microsoft.com/office/drawing/2014/main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="" xmlns:a16="http://schemas.microsoft.com/office/drawing/2014/main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8" name="Freeform 24">
            <a:extLst>
              <a:ext uri="{FF2B5EF4-FFF2-40B4-BE49-F238E27FC236}">
                <a16:creationId xmlns="" xmlns:a16="http://schemas.microsoft.com/office/drawing/2014/main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9" name="Line 25">
            <a:extLst>
              <a:ext uri="{FF2B5EF4-FFF2-40B4-BE49-F238E27FC236}">
                <a16:creationId xmlns="" xmlns:a16="http://schemas.microsoft.com/office/drawing/2014/main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0" name="Line 26">
            <a:extLst>
              <a:ext uri="{FF2B5EF4-FFF2-40B4-BE49-F238E27FC236}">
                <a16:creationId xmlns="" xmlns:a16="http://schemas.microsoft.com/office/drawing/2014/main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1" name="Freeform 27">
            <a:extLst>
              <a:ext uri="{FF2B5EF4-FFF2-40B4-BE49-F238E27FC236}">
                <a16:creationId xmlns="" xmlns:a16="http://schemas.microsoft.com/office/drawing/2014/main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2" name="Freeform 28">
            <a:extLst>
              <a:ext uri="{FF2B5EF4-FFF2-40B4-BE49-F238E27FC236}">
                <a16:creationId xmlns="" xmlns:a16="http://schemas.microsoft.com/office/drawing/2014/main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3" name="Rectangle 29">
            <a:extLst>
              <a:ext uri="{FF2B5EF4-FFF2-40B4-BE49-F238E27FC236}">
                <a16:creationId xmlns="" xmlns:a16="http://schemas.microsoft.com/office/drawing/2014/main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="" xmlns:a16="http://schemas.microsoft.com/office/drawing/2014/main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5" name="Line 31">
            <a:extLst>
              <a:ext uri="{FF2B5EF4-FFF2-40B4-BE49-F238E27FC236}">
                <a16:creationId xmlns="" xmlns:a16="http://schemas.microsoft.com/office/drawing/2014/main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6" name="Freeform 32">
            <a:extLst>
              <a:ext uri="{FF2B5EF4-FFF2-40B4-BE49-F238E27FC236}">
                <a16:creationId xmlns="" xmlns:a16="http://schemas.microsoft.com/office/drawing/2014/main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7" name="Freeform 33">
            <a:extLst>
              <a:ext uri="{FF2B5EF4-FFF2-40B4-BE49-F238E27FC236}">
                <a16:creationId xmlns="" xmlns:a16="http://schemas.microsoft.com/office/drawing/2014/main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8" name="Rectangle 34">
            <a:extLst>
              <a:ext uri="{FF2B5EF4-FFF2-40B4-BE49-F238E27FC236}">
                <a16:creationId xmlns="" xmlns:a16="http://schemas.microsoft.com/office/drawing/2014/main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="" xmlns:a16="http://schemas.microsoft.com/office/drawing/2014/main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="" xmlns:a16="http://schemas.microsoft.com/office/drawing/2014/main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="" xmlns:a16="http://schemas.microsoft.com/office/drawing/2014/main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="" xmlns:a16="http://schemas.microsoft.com/office/drawing/2014/main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="" xmlns:a16="http://schemas.microsoft.com/office/drawing/2014/main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="" xmlns:a16="http://schemas.microsoft.com/office/drawing/2014/main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="" xmlns:a16="http://schemas.microsoft.com/office/drawing/2014/main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="" xmlns:a16="http://schemas.microsoft.com/office/drawing/2014/main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7" name="Line 43">
              <a:extLst>
                <a:ext uri="{FF2B5EF4-FFF2-40B4-BE49-F238E27FC236}">
                  <a16:creationId xmlns="" xmlns:a16="http://schemas.microsoft.com/office/drawing/2014/main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="" xmlns:a16="http://schemas.microsoft.com/office/drawing/2014/main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="" xmlns:a16="http://schemas.microsoft.com/office/drawing/2014/main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="" xmlns:a16="http://schemas.microsoft.com/office/drawing/2014/main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="" xmlns:a16="http://schemas.microsoft.com/office/drawing/2014/main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="" xmlns:a16="http://schemas.microsoft.com/office/drawing/2014/main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="" xmlns:a16="http://schemas.microsoft.com/office/drawing/2014/main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="" xmlns:a16="http://schemas.microsoft.com/office/drawing/2014/main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="" xmlns:a16="http://schemas.microsoft.com/office/drawing/2014/main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="" xmlns:a16="http://schemas.microsoft.com/office/drawing/2014/main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="" xmlns:a16="http://schemas.microsoft.com/office/drawing/2014/main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="" xmlns:a16="http://schemas.microsoft.com/office/drawing/2014/main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="" xmlns:a16="http://schemas.microsoft.com/office/drawing/2014/main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0" name="Line 56">
              <a:extLst>
                <a:ext uri="{FF2B5EF4-FFF2-40B4-BE49-F238E27FC236}">
                  <a16:creationId xmlns="" xmlns:a16="http://schemas.microsoft.com/office/drawing/2014/main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="" xmlns:a16="http://schemas.microsoft.com/office/drawing/2014/main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="" xmlns:a16="http://schemas.microsoft.com/office/drawing/2014/main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="" xmlns:a16="http://schemas.microsoft.com/office/drawing/2014/main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="" xmlns:a16="http://schemas.microsoft.com/office/drawing/2014/main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="" xmlns:a16="http://schemas.microsoft.com/office/drawing/2014/main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="" xmlns:a16="http://schemas.microsoft.com/office/drawing/2014/main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="" xmlns:a16="http://schemas.microsoft.com/office/drawing/2014/main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="" xmlns:a16="http://schemas.microsoft.com/office/drawing/2014/main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6" name="Line 65">
              <a:extLst>
                <a:ext uri="{FF2B5EF4-FFF2-40B4-BE49-F238E27FC236}">
                  <a16:creationId xmlns="" xmlns:a16="http://schemas.microsoft.com/office/drawing/2014/main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="" xmlns:a16="http://schemas.microsoft.com/office/drawing/2014/main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="" xmlns:a16="http://schemas.microsoft.com/office/drawing/2014/main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="" xmlns:a16="http://schemas.microsoft.com/office/drawing/2014/main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="" xmlns:a16="http://schemas.microsoft.com/office/drawing/2014/main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1" name="Line 70">
              <a:extLst>
                <a:ext uri="{FF2B5EF4-FFF2-40B4-BE49-F238E27FC236}">
                  <a16:creationId xmlns="" xmlns:a16="http://schemas.microsoft.com/office/drawing/2014/main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="" xmlns:a16="http://schemas.microsoft.com/office/drawing/2014/main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="" xmlns:a16="http://schemas.microsoft.com/office/drawing/2014/main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="" xmlns:a16="http://schemas.microsoft.com/office/drawing/2014/main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="" xmlns:a16="http://schemas.microsoft.com/office/drawing/2014/main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="" xmlns:a16="http://schemas.microsoft.com/office/drawing/2014/main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="" xmlns:a16="http://schemas.microsoft.com/office/drawing/2014/main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="" xmlns:a16="http://schemas.microsoft.com/office/drawing/2014/main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="" xmlns:a16="http://schemas.microsoft.com/office/drawing/2014/main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="" xmlns:a16="http://schemas.microsoft.com/office/drawing/2014/main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="" xmlns:a16="http://schemas.microsoft.com/office/drawing/2014/main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="" xmlns:a16="http://schemas.microsoft.com/office/drawing/2014/main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="" xmlns:a16="http://schemas.microsoft.com/office/drawing/2014/main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=""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r>
              <a:rPr lang="en-US" altLang="zh-TW" sz="3600">
                <a:solidFill>
                  <a:schemeClr val="bg1"/>
                </a:solidFill>
              </a:rPr>
              <a:t/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=""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885</TotalTime>
  <Words>4066</Words>
  <Application>Microsoft Office PowerPoint</Application>
  <PresentationFormat>如螢幕大小 (4:3)</PresentationFormat>
  <Paragraphs>1070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6" baseType="lpstr">
      <vt:lpstr>GE Black-Medium+N</vt:lpstr>
      <vt:lpstr>GE Ming+N</vt:lpstr>
      <vt:lpstr>SimHei</vt:lpstr>
      <vt:lpstr>華康中楷體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94</cp:revision>
  <dcterms:modified xsi:type="dcterms:W3CDTF">2024-05-04T03:08:09Z</dcterms:modified>
</cp:coreProperties>
</file>